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2" r:id="rId1"/>
  </p:sldMasterIdLst>
  <p:notesMasterIdLst>
    <p:notesMasterId r:id="rId8"/>
  </p:notesMasterIdLst>
  <p:handoutMasterIdLst>
    <p:handoutMasterId r:id="rId9"/>
  </p:handoutMasterIdLst>
  <p:sldIdLst>
    <p:sldId id="489" r:id="rId2"/>
    <p:sldId id="515" r:id="rId3"/>
    <p:sldId id="517" r:id="rId4"/>
    <p:sldId id="518" r:id="rId5"/>
    <p:sldId id="519" r:id="rId6"/>
    <p:sldId id="520" r:id="rId7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ivo" initials="p" lastIdx="0" clrIdx="0"/>
  <p:cmAuthor id="1" name="Казаков Максим Олегович" initials="U" lastIdx="0" clrIdx="1">
    <p:extLst>
      <p:ext uri="{19B8F6BF-5375-455C-9EA6-DF929625EA0E}">
        <p15:presenceInfo xmlns:p15="http://schemas.microsoft.com/office/powerpoint/2012/main" userId="Казаков Максим Олегови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D0D8E8"/>
    <a:srgbClr val="016073"/>
    <a:srgbClr val="0B68B5"/>
    <a:srgbClr val="016F85"/>
    <a:srgbClr val="FFFFCC"/>
    <a:srgbClr val="0000FF"/>
    <a:srgbClr val="F7BFD2"/>
    <a:srgbClr val="003300"/>
    <a:srgbClr val="0184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6" autoAdjust="0"/>
    <p:restoredTop sz="98687" autoAdjust="0"/>
  </p:normalViewPr>
  <p:slideViewPr>
    <p:cSldViewPr snapToGrid="0">
      <p:cViewPr varScale="1">
        <p:scale>
          <a:sx n="134" d="100"/>
          <a:sy n="134" d="100"/>
        </p:scale>
        <p:origin x="1413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-3192" y="-84"/>
      </p:cViewPr>
      <p:guideLst>
        <p:guide orient="horz" pos="3133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723377" cy="497363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l">
              <a:defRPr sz="1200"/>
            </a:lvl1pPr>
          </a:lstStyle>
          <a:p>
            <a:r>
              <a:rPr lang="ru-RU" sz="1100" dirty="0">
                <a:latin typeface="Bookman Old Style" panose="02050604050505020204" pitchFamily="18" charset="0"/>
              </a:rPr>
              <a:t>Визит ГПН_4 апреля 2019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4" y="1"/>
            <a:ext cx="2971800" cy="497363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r">
              <a:defRPr sz="1200"/>
            </a:lvl1pPr>
          </a:lstStyle>
          <a:p>
            <a:fld id="{5550165E-165D-4697-B0E0-B2877BEDF7ED}" type="datetimeFigureOut">
              <a:rPr lang="ru-RU" smtClean="0"/>
              <a:pPr/>
              <a:t>20.06.2024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6"/>
            <a:ext cx="2971800" cy="497363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l">
              <a:defRPr sz="1200"/>
            </a:lvl1pPr>
          </a:lstStyle>
          <a:p>
            <a:r>
              <a:rPr lang="ru-RU" dirty="0"/>
              <a:t>Исп. Шубина Л.Г.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4" y="9448186"/>
            <a:ext cx="2971800" cy="497363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r">
              <a:defRPr sz="1200"/>
            </a:lvl1pPr>
          </a:lstStyle>
          <a:p>
            <a:fld id="{DAE3AA43-9303-4308-8476-6B2DD069ED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7989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91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r">
              <a:defRPr sz="1200"/>
            </a:lvl1pPr>
          </a:lstStyle>
          <a:p>
            <a:fld id="{086B694D-5D1C-488B-80AA-1DAECCB6C5AE}" type="datetimeFigureOut">
              <a:rPr lang="ru-RU" smtClean="0"/>
              <a:pPr/>
              <a:t>20.06.2024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244600"/>
            <a:ext cx="4473575" cy="3354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62" tIns="46081" rIns="92162" bIns="46081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26"/>
            <a:ext cx="5486400" cy="3916740"/>
          </a:xfrm>
          <a:prstGeom prst="rect">
            <a:avLst/>
          </a:prstGeom>
        </p:spPr>
        <p:txBody>
          <a:bodyPr vert="horz" lIns="92162" tIns="46081" rIns="92162" bIns="4608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5"/>
            <a:ext cx="2971800" cy="499090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r">
              <a:defRPr sz="1200"/>
            </a:lvl1pPr>
          </a:lstStyle>
          <a:p>
            <a:fld id="{1286E379-3AE5-4617-9A2E-28FAAF5CF8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8674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799" y="2465881"/>
            <a:ext cx="8023485" cy="882119"/>
          </a:xfrm>
        </p:spPr>
        <p:txBody>
          <a:bodyPr anchor="t">
            <a:normAutofit/>
          </a:bodyPr>
          <a:lstStyle>
            <a:lvl1pPr algn="l">
              <a:defRPr sz="2400" b="1" baseline="0">
                <a:latin typeface="Bookman Old Style" panose="02050604050505020204" pitchFamily="18" charset="0"/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, </a:t>
            </a:r>
            <a:r>
              <a:rPr lang="ru-RU" dirty="0"/>
              <a:t>шрифт</a:t>
            </a:r>
            <a:r>
              <a:rPr lang="de-DE" dirty="0"/>
              <a:t> </a:t>
            </a:r>
            <a:r>
              <a:rPr lang="en-US" dirty="0"/>
              <a:t>Bookman Old Style, bold/regular,</a:t>
            </a:r>
            <a:r>
              <a:rPr lang="ru-RU" dirty="0"/>
              <a:t> 24-34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 dirty="0">
                <a:solidFill>
                  <a:prstClr val="white"/>
                </a:solidFill>
              </a:rPr>
              <a:t>99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685799" y="6184496"/>
            <a:ext cx="4905375" cy="31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latin typeface="Bookman Old Style" panose="0205060405050502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Новосибирск, 2017</a:t>
            </a:r>
          </a:p>
          <a:p>
            <a:pPr lvl="4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3513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ля вставки объектов/Белы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 dirty="0">
                <a:solidFill>
                  <a:prstClr val="white"/>
                </a:solidFill>
              </a:rPr>
              <a:t>99</a:t>
            </a:r>
          </a:p>
        </p:txBody>
      </p:sp>
    </p:spTree>
    <p:extLst>
      <p:ext uri="{BB962C8B-B14F-4D97-AF65-F5344CB8AC3E}">
        <p14:creationId xmlns:p14="http://schemas.microsoft.com/office/powerpoint/2010/main" val="203232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799" y="2465881"/>
            <a:ext cx="7781401" cy="1270919"/>
          </a:xfrm>
        </p:spPr>
        <p:txBody>
          <a:bodyPr anchor="t">
            <a:normAutofit/>
          </a:bodyPr>
          <a:lstStyle>
            <a:lvl1pPr algn="l">
              <a:defRPr sz="2800" b="0" baseline="0">
                <a:latin typeface="Bookman Old Style" panose="02050604050505020204" pitchFamily="18" charset="0"/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, </a:t>
            </a:r>
            <a:br>
              <a:rPr lang="en-US" dirty="0"/>
            </a:br>
            <a:r>
              <a:rPr lang="ru-RU" dirty="0"/>
              <a:t>шрифт</a:t>
            </a:r>
            <a:r>
              <a:rPr lang="de-DE" dirty="0"/>
              <a:t> </a:t>
            </a:r>
            <a:r>
              <a:rPr lang="en-US" dirty="0"/>
              <a:t>Bookman Old Style,</a:t>
            </a:r>
            <a:br>
              <a:rPr lang="en-US" dirty="0"/>
            </a:br>
            <a:r>
              <a:rPr lang="en-US" dirty="0"/>
              <a:t>bold/regular,</a:t>
            </a:r>
            <a:r>
              <a:rPr lang="ru-RU" dirty="0"/>
              <a:t> 24-34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685799" y="6184496"/>
            <a:ext cx="4905375" cy="31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latin typeface="Bookman Old Style" panose="0205060405050502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Novosibirsk</a:t>
            </a:r>
            <a:r>
              <a:rPr lang="ru-RU" dirty="0"/>
              <a:t>, 2017</a:t>
            </a:r>
          </a:p>
          <a:p>
            <a:pPr lvl="4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890087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/Цвет/Рус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23888" y="356139"/>
            <a:ext cx="8193010" cy="863062"/>
          </a:xfrm>
        </p:spPr>
        <p:txBody>
          <a:bodyPr anchor="t">
            <a:noAutofit/>
          </a:bodyPr>
          <a:lstStyle>
            <a:lvl1pPr algn="l">
              <a:defRPr lang="ru-RU" dirty="0"/>
            </a:lvl1pPr>
          </a:lstStyle>
          <a:p>
            <a:r>
              <a:rPr lang="ru-RU" dirty="0"/>
              <a:t>Слайд с цветной подложкой – русский  </a:t>
            </a:r>
            <a:br>
              <a:rPr lang="ru-RU" dirty="0"/>
            </a:br>
            <a:r>
              <a:rPr lang="ru-RU" dirty="0"/>
              <a:t>Образец заголовка / Шрифт </a:t>
            </a:r>
            <a:r>
              <a:rPr lang="en-US" dirty="0"/>
              <a:t>Calibri, bold, </a:t>
            </a:r>
            <a:r>
              <a:rPr lang="ru-RU" dirty="0"/>
              <a:t>размер 18 – 28 </a:t>
            </a:r>
            <a:r>
              <a:rPr lang="de-DE" dirty="0" err="1"/>
              <a:t>pt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prstClr val="white"/>
                </a:solidFill>
              </a:rPr>
              <a:t>99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2203075"/>
            <a:ext cx="8193010" cy="345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871038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 dirty="0"/>
              <a:t>Образец текста, </a:t>
            </a:r>
            <a:r>
              <a:rPr lang="ru-RU" sz="1400" baseline="0" dirty="0">
                <a:solidFill>
                  <a:srgbClr val="000000"/>
                </a:solidFill>
              </a:rPr>
              <a:t>шрифт </a:t>
            </a:r>
            <a:r>
              <a:rPr lang="en-US" sz="1400" baseline="0" dirty="0">
                <a:solidFill>
                  <a:srgbClr val="000000"/>
                </a:solidFill>
              </a:rPr>
              <a:t>Calibri,</a:t>
            </a:r>
            <a:r>
              <a:rPr lang="ru-RU" sz="1400" baseline="0" dirty="0">
                <a:solidFill>
                  <a:srgbClr val="000000"/>
                </a:solidFill>
              </a:rPr>
              <a:t> размер пользовательский от 14 </a:t>
            </a:r>
            <a:r>
              <a:rPr lang="de-DE" sz="1400" baseline="0" dirty="0" err="1">
                <a:solidFill>
                  <a:srgbClr val="000000"/>
                </a:solidFill>
              </a:rPr>
              <a:t>pt</a:t>
            </a:r>
            <a:endParaRPr lang="ru-RU" sz="1400" baseline="0" dirty="0">
              <a:solidFill>
                <a:srgbClr val="000000"/>
              </a:solidFill>
            </a:endParaRP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2850314"/>
            <a:ext cx="8193010" cy="345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871038"/>
                </a:solidFill>
              </a:defRPr>
            </a:lvl1pPr>
            <a:lvl2pPr>
              <a:defRPr sz="1400">
                <a:solidFill>
                  <a:srgbClr val="871038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 dirty="0"/>
              <a:t>Образец выделения цветом</a:t>
            </a:r>
            <a:endParaRPr lang="ru-RU" sz="1400" baseline="0" dirty="0">
              <a:solidFill>
                <a:srgbClr val="000000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623888" y="1452214"/>
            <a:ext cx="8193010" cy="388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rgbClr val="0184A0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подзаголовка, шрифт </a:t>
            </a:r>
            <a:r>
              <a:rPr lang="en-US" dirty="0"/>
              <a:t>Calibri, bold, </a:t>
            </a:r>
            <a:r>
              <a:rPr lang="ru-RU" dirty="0"/>
              <a:t>размер 18-24 </a:t>
            </a:r>
            <a:r>
              <a:rPr lang="de-DE" dirty="0" err="1"/>
              <a:t>pt</a:t>
            </a:r>
            <a:endParaRPr lang="ru-RU" dirty="0"/>
          </a:p>
        </p:txBody>
      </p:sp>
      <p:sp>
        <p:nvSpPr>
          <p:cNvPr id="14" name="Рисунок 13"/>
          <p:cNvSpPr>
            <a:spLocks noGrp="1"/>
          </p:cNvSpPr>
          <p:nvPr>
            <p:ph type="pic" sz="quarter" idx="17" hasCustomPrompt="1"/>
          </p:nvPr>
        </p:nvSpPr>
        <p:spPr>
          <a:xfrm>
            <a:off x="623888" y="3479800"/>
            <a:ext cx="3502025" cy="222885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1600">
                <a:solidFill>
                  <a:srgbClr val="0184A0"/>
                </a:solidFill>
              </a:defRPr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8" hasCustomPrompt="1"/>
          </p:nvPr>
        </p:nvSpPr>
        <p:spPr>
          <a:xfrm>
            <a:off x="3836525" y="4939198"/>
            <a:ext cx="1620140" cy="2862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B9CAD1"/>
              </a:gs>
            </a:gsLst>
            <a:lin ang="5400000" scaled="1"/>
          </a:gradFill>
        </p:spPr>
        <p:txBody>
          <a:bodyPr>
            <a:spAutoFit/>
          </a:bodyPr>
          <a:lstStyle>
            <a:lvl1pPr marL="0" indent="0">
              <a:buNone/>
              <a:defRPr sz="1400" baseline="0">
                <a:solidFill>
                  <a:srgbClr val="0184A0"/>
                </a:solidFill>
              </a:defRPr>
            </a:lvl1pPr>
          </a:lstStyle>
          <a:p>
            <a:pPr lvl="0"/>
            <a:r>
              <a:rPr lang="ru-RU" dirty="0"/>
              <a:t>Подпись к рисунку</a:t>
            </a:r>
          </a:p>
        </p:txBody>
      </p:sp>
    </p:spTree>
    <p:extLst>
      <p:ext uri="{BB962C8B-B14F-4D97-AF65-F5344CB8AC3E}">
        <p14:creationId xmlns:p14="http://schemas.microsoft.com/office/powerpoint/2010/main" val="310951745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/Цвет/Англ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23888" y="356139"/>
            <a:ext cx="8193010" cy="863062"/>
          </a:xfrm>
        </p:spPr>
        <p:txBody>
          <a:bodyPr anchor="t">
            <a:noAutofit/>
          </a:bodyPr>
          <a:lstStyle>
            <a:lvl1pPr algn="l">
              <a:defRPr lang="ru-RU" dirty="0"/>
            </a:lvl1pPr>
          </a:lstStyle>
          <a:p>
            <a:r>
              <a:rPr lang="ru-RU" dirty="0"/>
              <a:t>Слайд с цветной подложкой – английский  </a:t>
            </a:r>
            <a:br>
              <a:rPr lang="ru-RU" dirty="0"/>
            </a:br>
            <a:r>
              <a:rPr lang="ru-RU" dirty="0"/>
              <a:t>Образец заголовка / Шрифт </a:t>
            </a:r>
            <a:r>
              <a:rPr lang="en-US" dirty="0"/>
              <a:t>Calibri, bold, </a:t>
            </a:r>
            <a:r>
              <a:rPr lang="ru-RU" dirty="0"/>
              <a:t>размер 18 – 28 </a:t>
            </a:r>
            <a:r>
              <a:rPr lang="de-DE" dirty="0" err="1"/>
              <a:t>pt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prstClr val="white"/>
                </a:solidFill>
              </a:rPr>
              <a:t>99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2203075"/>
            <a:ext cx="8193010" cy="345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871038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 dirty="0"/>
              <a:t>Образец текста, </a:t>
            </a:r>
            <a:r>
              <a:rPr lang="ru-RU" sz="1400" baseline="0" dirty="0">
                <a:solidFill>
                  <a:srgbClr val="000000"/>
                </a:solidFill>
              </a:rPr>
              <a:t>шрифт </a:t>
            </a:r>
            <a:r>
              <a:rPr lang="en-US" sz="1400" baseline="0" dirty="0">
                <a:solidFill>
                  <a:srgbClr val="000000"/>
                </a:solidFill>
              </a:rPr>
              <a:t>Calibri,</a:t>
            </a:r>
            <a:r>
              <a:rPr lang="ru-RU" sz="1400" baseline="0" dirty="0">
                <a:solidFill>
                  <a:srgbClr val="000000"/>
                </a:solidFill>
              </a:rPr>
              <a:t> размер пользовательский от 14 </a:t>
            </a:r>
            <a:r>
              <a:rPr lang="de-DE" sz="1400" baseline="0" dirty="0" err="1">
                <a:solidFill>
                  <a:srgbClr val="000000"/>
                </a:solidFill>
              </a:rPr>
              <a:t>pt</a:t>
            </a:r>
            <a:endParaRPr lang="ru-RU" sz="1400" baseline="0" dirty="0">
              <a:solidFill>
                <a:srgbClr val="000000"/>
              </a:solidFill>
            </a:endParaRP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2850314"/>
            <a:ext cx="8193010" cy="345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871038"/>
                </a:solidFill>
              </a:defRPr>
            </a:lvl1pPr>
            <a:lvl2pPr>
              <a:defRPr sz="1400">
                <a:solidFill>
                  <a:srgbClr val="871038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 dirty="0"/>
              <a:t>Образец выделения цветом</a:t>
            </a:r>
            <a:endParaRPr lang="ru-RU" sz="1400" baseline="0" dirty="0">
              <a:solidFill>
                <a:srgbClr val="000000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623888" y="1452214"/>
            <a:ext cx="8193010" cy="388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rgbClr val="0184A0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подзаголовка, шрифт </a:t>
            </a:r>
            <a:r>
              <a:rPr lang="en-US" dirty="0"/>
              <a:t>Calibri, bold, </a:t>
            </a:r>
            <a:r>
              <a:rPr lang="ru-RU" dirty="0"/>
              <a:t>размер 18-24 </a:t>
            </a:r>
            <a:r>
              <a:rPr lang="de-DE" dirty="0" err="1"/>
              <a:t>pt</a:t>
            </a:r>
            <a:endParaRPr lang="ru-RU" dirty="0"/>
          </a:p>
        </p:txBody>
      </p:sp>
      <p:sp>
        <p:nvSpPr>
          <p:cNvPr id="7" name="Рисунок 13"/>
          <p:cNvSpPr>
            <a:spLocks noGrp="1"/>
          </p:cNvSpPr>
          <p:nvPr>
            <p:ph type="pic" sz="quarter" idx="17" hasCustomPrompt="1"/>
          </p:nvPr>
        </p:nvSpPr>
        <p:spPr>
          <a:xfrm>
            <a:off x="623888" y="3479800"/>
            <a:ext cx="3502025" cy="222885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1600">
                <a:solidFill>
                  <a:srgbClr val="0184A0"/>
                </a:solidFill>
              </a:defRPr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0" name="Текст 15"/>
          <p:cNvSpPr>
            <a:spLocks noGrp="1"/>
          </p:cNvSpPr>
          <p:nvPr>
            <p:ph type="body" sz="quarter" idx="18" hasCustomPrompt="1"/>
          </p:nvPr>
        </p:nvSpPr>
        <p:spPr>
          <a:xfrm>
            <a:off x="3836525" y="4939198"/>
            <a:ext cx="1620140" cy="2862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B9CAD1"/>
              </a:gs>
            </a:gsLst>
            <a:lin ang="5400000" scaled="1"/>
          </a:gradFill>
        </p:spPr>
        <p:txBody>
          <a:bodyPr>
            <a:spAutoFit/>
          </a:bodyPr>
          <a:lstStyle>
            <a:lvl1pPr marL="0" indent="0">
              <a:buNone/>
              <a:defRPr sz="1400" baseline="0">
                <a:solidFill>
                  <a:srgbClr val="0184A0"/>
                </a:solidFill>
              </a:defRPr>
            </a:lvl1pPr>
          </a:lstStyle>
          <a:p>
            <a:pPr lvl="0"/>
            <a:r>
              <a:rPr lang="ru-RU" dirty="0"/>
              <a:t>Подпись к рисунку</a:t>
            </a:r>
          </a:p>
        </p:txBody>
      </p:sp>
    </p:spTree>
    <p:extLst>
      <p:ext uri="{BB962C8B-B14F-4D97-AF65-F5344CB8AC3E}">
        <p14:creationId xmlns:p14="http://schemas.microsoft.com/office/powerpoint/2010/main" val="2777607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/Белый/Рус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23888" y="356139"/>
            <a:ext cx="8193010" cy="863062"/>
          </a:xfrm>
        </p:spPr>
        <p:txBody>
          <a:bodyPr anchor="t">
            <a:noAutofit/>
          </a:bodyPr>
          <a:lstStyle>
            <a:lvl1pPr algn="l">
              <a:defRPr lang="ru-RU" dirty="0"/>
            </a:lvl1pPr>
          </a:lstStyle>
          <a:p>
            <a:r>
              <a:rPr lang="ru-RU" dirty="0"/>
              <a:t>Слайд с белой подложкой – русский  </a:t>
            </a:r>
            <a:br>
              <a:rPr lang="ru-RU" dirty="0"/>
            </a:br>
            <a:r>
              <a:rPr lang="ru-RU" dirty="0"/>
              <a:t>Образец заголовка / Шрифт </a:t>
            </a:r>
            <a:r>
              <a:rPr lang="en-US" dirty="0"/>
              <a:t>Calibri, bold, </a:t>
            </a:r>
            <a:r>
              <a:rPr lang="ru-RU" dirty="0"/>
              <a:t>размер 18 – 28 </a:t>
            </a:r>
            <a:r>
              <a:rPr lang="de-DE" dirty="0" err="1"/>
              <a:t>pt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prstClr val="white"/>
                </a:solidFill>
              </a:rPr>
              <a:t>99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2203075"/>
            <a:ext cx="8193010" cy="345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871038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 dirty="0"/>
              <a:t>Образец текста, </a:t>
            </a:r>
            <a:r>
              <a:rPr lang="ru-RU" sz="1400" baseline="0" dirty="0">
                <a:solidFill>
                  <a:srgbClr val="000000"/>
                </a:solidFill>
              </a:rPr>
              <a:t>шрифт </a:t>
            </a:r>
            <a:r>
              <a:rPr lang="en-US" sz="1400" baseline="0" dirty="0">
                <a:solidFill>
                  <a:srgbClr val="000000"/>
                </a:solidFill>
              </a:rPr>
              <a:t>Calibri,</a:t>
            </a:r>
            <a:r>
              <a:rPr lang="ru-RU" sz="1400" baseline="0" dirty="0">
                <a:solidFill>
                  <a:srgbClr val="000000"/>
                </a:solidFill>
              </a:rPr>
              <a:t> размер пользовательский от 14 </a:t>
            </a:r>
            <a:r>
              <a:rPr lang="de-DE" sz="1400" baseline="0" dirty="0" err="1">
                <a:solidFill>
                  <a:srgbClr val="000000"/>
                </a:solidFill>
              </a:rPr>
              <a:t>pt</a:t>
            </a:r>
            <a:endParaRPr lang="ru-RU" sz="1400" baseline="0" dirty="0">
              <a:solidFill>
                <a:srgbClr val="000000"/>
              </a:solidFill>
            </a:endParaRP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2850314"/>
            <a:ext cx="8193010" cy="345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871038"/>
                </a:solidFill>
              </a:defRPr>
            </a:lvl1pPr>
            <a:lvl2pPr>
              <a:defRPr sz="1400">
                <a:solidFill>
                  <a:srgbClr val="871038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 dirty="0"/>
              <a:t>Образец выделения цветом</a:t>
            </a:r>
            <a:endParaRPr lang="ru-RU" sz="1400" baseline="0" dirty="0">
              <a:solidFill>
                <a:srgbClr val="000000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623888" y="1452214"/>
            <a:ext cx="8193010" cy="388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rgbClr val="0184A0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подзаголовка, шрифт </a:t>
            </a:r>
            <a:r>
              <a:rPr lang="en-US" dirty="0"/>
              <a:t>Calibri, bold, </a:t>
            </a:r>
            <a:r>
              <a:rPr lang="ru-RU" dirty="0"/>
              <a:t>размер 18-24 </a:t>
            </a:r>
            <a:r>
              <a:rPr lang="de-DE" dirty="0" err="1"/>
              <a:t>pt</a:t>
            </a:r>
            <a:endParaRPr lang="ru-RU" dirty="0"/>
          </a:p>
        </p:txBody>
      </p:sp>
      <p:sp>
        <p:nvSpPr>
          <p:cNvPr id="12" name="Рисунок 13"/>
          <p:cNvSpPr>
            <a:spLocks noGrp="1"/>
          </p:cNvSpPr>
          <p:nvPr>
            <p:ph type="pic" sz="quarter" idx="17" hasCustomPrompt="1"/>
          </p:nvPr>
        </p:nvSpPr>
        <p:spPr>
          <a:xfrm>
            <a:off x="623888" y="3479800"/>
            <a:ext cx="3502025" cy="222885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1600">
                <a:solidFill>
                  <a:srgbClr val="0184A0"/>
                </a:solidFill>
              </a:defRPr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3" name="Текст 15"/>
          <p:cNvSpPr>
            <a:spLocks noGrp="1"/>
          </p:cNvSpPr>
          <p:nvPr>
            <p:ph type="body" sz="quarter" idx="18" hasCustomPrompt="1"/>
          </p:nvPr>
        </p:nvSpPr>
        <p:spPr>
          <a:xfrm>
            <a:off x="3836525" y="4939198"/>
            <a:ext cx="1620140" cy="2862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B9CAD1"/>
              </a:gs>
            </a:gsLst>
            <a:lin ang="5400000" scaled="1"/>
          </a:gradFill>
        </p:spPr>
        <p:txBody>
          <a:bodyPr>
            <a:spAutoFit/>
          </a:bodyPr>
          <a:lstStyle>
            <a:lvl1pPr marL="0" indent="0">
              <a:buNone/>
              <a:defRPr sz="1400" baseline="0">
                <a:solidFill>
                  <a:srgbClr val="0184A0"/>
                </a:solidFill>
              </a:defRPr>
            </a:lvl1pPr>
          </a:lstStyle>
          <a:p>
            <a:pPr lvl="0"/>
            <a:r>
              <a:rPr lang="ru-RU" dirty="0"/>
              <a:t>Подпись к рисунку</a:t>
            </a:r>
          </a:p>
        </p:txBody>
      </p:sp>
    </p:spTree>
    <p:extLst>
      <p:ext uri="{BB962C8B-B14F-4D97-AF65-F5344CB8AC3E}">
        <p14:creationId xmlns:p14="http://schemas.microsoft.com/office/powerpoint/2010/main" val="109273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/Белый/Англ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23888" y="356139"/>
            <a:ext cx="8193010" cy="863062"/>
          </a:xfrm>
        </p:spPr>
        <p:txBody>
          <a:bodyPr anchor="t">
            <a:noAutofit/>
          </a:bodyPr>
          <a:lstStyle>
            <a:lvl1pPr algn="l">
              <a:defRPr lang="ru-RU" dirty="0"/>
            </a:lvl1pPr>
          </a:lstStyle>
          <a:p>
            <a:r>
              <a:rPr lang="ru-RU" dirty="0"/>
              <a:t>Слайд с белой подложкой – английский</a:t>
            </a:r>
            <a:br>
              <a:rPr lang="ru-RU" dirty="0"/>
            </a:br>
            <a:r>
              <a:rPr lang="ru-RU" dirty="0"/>
              <a:t>Образец заголовка / Шрифт </a:t>
            </a:r>
            <a:r>
              <a:rPr lang="en-US" dirty="0"/>
              <a:t>Calibri, bold, </a:t>
            </a:r>
            <a:r>
              <a:rPr lang="ru-RU" dirty="0"/>
              <a:t>размер 18 – 28 </a:t>
            </a:r>
            <a:r>
              <a:rPr lang="de-DE" dirty="0" err="1"/>
              <a:t>pt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prstClr val="white"/>
                </a:solidFill>
              </a:rPr>
              <a:t>99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2203075"/>
            <a:ext cx="8193010" cy="345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871038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 dirty="0"/>
              <a:t>Образец текста, </a:t>
            </a:r>
            <a:r>
              <a:rPr lang="ru-RU" sz="1400" baseline="0" dirty="0">
                <a:solidFill>
                  <a:srgbClr val="000000"/>
                </a:solidFill>
              </a:rPr>
              <a:t>шрифт </a:t>
            </a:r>
            <a:r>
              <a:rPr lang="en-US" sz="1400" baseline="0" dirty="0">
                <a:solidFill>
                  <a:srgbClr val="000000"/>
                </a:solidFill>
              </a:rPr>
              <a:t>Calibri,</a:t>
            </a:r>
            <a:r>
              <a:rPr lang="ru-RU" sz="1400" baseline="0" dirty="0">
                <a:solidFill>
                  <a:srgbClr val="000000"/>
                </a:solidFill>
              </a:rPr>
              <a:t> размер пользовательский от 14 </a:t>
            </a:r>
            <a:r>
              <a:rPr lang="de-DE" sz="1400" baseline="0" dirty="0" err="1">
                <a:solidFill>
                  <a:srgbClr val="000000"/>
                </a:solidFill>
              </a:rPr>
              <a:t>pt</a:t>
            </a:r>
            <a:endParaRPr lang="ru-RU" sz="1400" baseline="0" dirty="0">
              <a:solidFill>
                <a:srgbClr val="000000"/>
              </a:solidFill>
            </a:endParaRP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2850314"/>
            <a:ext cx="8193010" cy="345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871038"/>
                </a:solidFill>
              </a:defRPr>
            </a:lvl1pPr>
            <a:lvl2pPr>
              <a:defRPr sz="1400">
                <a:solidFill>
                  <a:srgbClr val="871038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 dirty="0"/>
              <a:t>Образец выделения цветом</a:t>
            </a:r>
            <a:endParaRPr lang="ru-RU" sz="1400" baseline="0" dirty="0">
              <a:solidFill>
                <a:srgbClr val="000000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623888" y="1452214"/>
            <a:ext cx="8193010" cy="388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rgbClr val="0184A0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подзаголовка, шрифт </a:t>
            </a:r>
            <a:r>
              <a:rPr lang="en-US" dirty="0"/>
              <a:t>Calibri, bold, </a:t>
            </a:r>
            <a:r>
              <a:rPr lang="ru-RU" dirty="0"/>
              <a:t>размер 18-24 </a:t>
            </a:r>
            <a:r>
              <a:rPr lang="de-DE" dirty="0" err="1"/>
              <a:t>pt</a:t>
            </a:r>
            <a:endParaRPr lang="ru-RU" dirty="0"/>
          </a:p>
        </p:txBody>
      </p:sp>
      <p:sp>
        <p:nvSpPr>
          <p:cNvPr id="7" name="Рисунок 13"/>
          <p:cNvSpPr>
            <a:spLocks noGrp="1"/>
          </p:cNvSpPr>
          <p:nvPr>
            <p:ph type="pic" sz="quarter" idx="17" hasCustomPrompt="1"/>
          </p:nvPr>
        </p:nvSpPr>
        <p:spPr>
          <a:xfrm>
            <a:off x="623888" y="3479800"/>
            <a:ext cx="3502025" cy="222885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1600">
                <a:solidFill>
                  <a:srgbClr val="0184A0"/>
                </a:solidFill>
              </a:defRPr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0" name="Текст 15"/>
          <p:cNvSpPr>
            <a:spLocks noGrp="1"/>
          </p:cNvSpPr>
          <p:nvPr>
            <p:ph type="body" sz="quarter" idx="18" hasCustomPrompt="1"/>
          </p:nvPr>
        </p:nvSpPr>
        <p:spPr>
          <a:xfrm>
            <a:off x="3836525" y="4939198"/>
            <a:ext cx="1620140" cy="2862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B9CAD1"/>
              </a:gs>
            </a:gsLst>
            <a:lin ang="5400000" scaled="1"/>
          </a:gradFill>
        </p:spPr>
        <p:txBody>
          <a:bodyPr>
            <a:spAutoFit/>
          </a:bodyPr>
          <a:lstStyle>
            <a:lvl1pPr marL="0" indent="0">
              <a:buNone/>
              <a:defRPr sz="1400" baseline="0">
                <a:solidFill>
                  <a:srgbClr val="0184A0"/>
                </a:solidFill>
              </a:defRPr>
            </a:lvl1pPr>
          </a:lstStyle>
          <a:p>
            <a:pPr lvl="0"/>
            <a:r>
              <a:rPr lang="ru-RU" dirty="0"/>
              <a:t>Подпись к рисунку</a:t>
            </a:r>
          </a:p>
        </p:txBody>
      </p:sp>
    </p:spTree>
    <p:extLst>
      <p:ext uri="{BB962C8B-B14F-4D97-AF65-F5344CB8AC3E}">
        <p14:creationId xmlns:p14="http://schemas.microsoft.com/office/powerpoint/2010/main" val="1517592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ированный список/Цв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7886700" cy="79661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 dirty="0"/>
              <a:t>Слайд с цветной подложкой / Образец заголовка /</a:t>
            </a:r>
            <a:br>
              <a:rPr lang="ru-RU" dirty="0"/>
            </a:br>
            <a:r>
              <a:rPr lang="ru-RU" dirty="0"/>
              <a:t>Шрифт </a:t>
            </a:r>
            <a:r>
              <a:rPr lang="en-US" dirty="0"/>
              <a:t>Calibri, bold, </a:t>
            </a:r>
            <a:r>
              <a:rPr lang="ru-RU" dirty="0"/>
              <a:t>размер 18 – 28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7168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Tx/>
              <a:buBlip>
                <a:blip r:embed="rId3"/>
              </a:buBlip>
              <a:defRPr sz="1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dirty="0"/>
              <a:t>Образец маркированного списка, шрифт </a:t>
            </a:r>
            <a:r>
              <a:rPr lang="en-US" dirty="0"/>
              <a:t>Calibri, </a:t>
            </a:r>
            <a:r>
              <a:rPr lang="ru-RU" dirty="0"/>
              <a:t>размер пользовательский от</a:t>
            </a:r>
            <a:r>
              <a:rPr lang="en-US" dirty="0"/>
              <a:t> 14 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 dirty="0">
                <a:solidFill>
                  <a:prstClr val="white"/>
                </a:solidFill>
              </a:rPr>
              <a:t>99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4797057"/>
            <a:ext cx="7886700" cy="639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rgbClr val="0184A0"/>
                </a:solidFill>
              </a:defRPr>
            </a:lvl1pPr>
          </a:lstStyle>
          <a:p>
            <a:pPr lvl="0"/>
            <a:r>
              <a:rPr lang="ru-RU" dirty="0"/>
              <a:t>Текст для смысловых выделений, шрифт </a:t>
            </a:r>
            <a:r>
              <a:rPr lang="de-DE" dirty="0"/>
              <a:t>Calibri, </a:t>
            </a:r>
            <a:r>
              <a:rPr lang="de-DE" dirty="0" err="1"/>
              <a:t>bold</a:t>
            </a:r>
            <a:r>
              <a:rPr lang="de-DE" dirty="0"/>
              <a:t>/</a:t>
            </a:r>
            <a:r>
              <a:rPr lang="de-DE" dirty="0" err="1"/>
              <a:t>regular</a:t>
            </a:r>
            <a:r>
              <a:rPr lang="de-DE" dirty="0"/>
              <a:t>, </a:t>
            </a:r>
            <a:r>
              <a:rPr lang="ru-RU" dirty="0"/>
              <a:t>размер пользовательский от 14 </a:t>
            </a:r>
            <a:r>
              <a:rPr lang="de-DE" dirty="0" err="1"/>
              <a:t>pt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4464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ированный список/Белы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7886700" cy="79661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 dirty="0"/>
              <a:t>Слайд с белой подложкой / Образец заголовка /</a:t>
            </a:r>
            <a:br>
              <a:rPr lang="ru-RU" dirty="0"/>
            </a:br>
            <a:r>
              <a:rPr lang="ru-RU" dirty="0"/>
              <a:t>Шрифт </a:t>
            </a:r>
            <a:r>
              <a:rPr lang="en-US" dirty="0"/>
              <a:t>Calibri, bold, </a:t>
            </a:r>
            <a:r>
              <a:rPr lang="ru-RU" dirty="0"/>
              <a:t>размер 18 – 28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7168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Tx/>
              <a:buBlip>
                <a:blip r:embed="rId3"/>
              </a:buBlip>
              <a:defRPr sz="1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dirty="0"/>
              <a:t>Образец маркированного списка, шрифт </a:t>
            </a:r>
            <a:r>
              <a:rPr lang="en-US" dirty="0"/>
              <a:t>Calibri, </a:t>
            </a:r>
            <a:r>
              <a:rPr lang="ru-RU" dirty="0"/>
              <a:t>размер пользовательский от</a:t>
            </a:r>
            <a:r>
              <a:rPr lang="en-US" dirty="0"/>
              <a:t> 14 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 dirty="0">
                <a:solidFill>
                  <a:prstClr val="white"/>
                </a:solidFill>
              </a:rPr>
              <a:t>99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4797057"/>
            <a:ext cx="7886700" cy="639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rgbClr val="0184A0"/>
                </a:solidFill>
              </a:defRPr>
            </a:lvl1pPr>
          </a:lstStyle>
          <a:p>
            <a:pPr lvl="0"/>
            <a:r>
              <a:rPr lang="ru-RU" dirty="0"/>
              <a:t>Текст для смысловых выделений, шрифт </a:t>
            </a:r>
            <a:r>
              <a:rPr lang="de-DE" dirty="0"/>
              <a:t>Calibri, </a:t>
            </a:r>
            <a:r>
              <a:rPr lang="de-DE" dirty="0" err="1"/>
              <a:t>bold</a:t>
            </a:r>
            <a:r>
              <a:rPr lang="de-DE" dirty="0"/>
              <a:t>/</a:t>
            </a:r>
            <a:r>
              <a:rPr lang="de-DE" dirty="0" err="1"/>
              <a:t>regular</a:t>
            </a:r>
            <a:r>
              <a:rPr lang="de-DE" dirty="0"/>
              <a:t>, </a:t>
            </a:r>
            <a:r>
              <a:rPr lang="ru-RU" dirty="0"/>
              <a:t>размер пользовательский от 14 </a:t>
            </a:r>
            <a:r>
              <a:rPr lang="de-DE" dirty="0" err="1"/>
              <a:t>pt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3773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ля вставки объектов/Цв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 dirty="0">
                <a:solidFill>
                  <a:prstClr val="white"/>
                </a:solidFill>
              </a:rPr>
              <a:t>99</a:t>
            </a:r>
          </a:p>
        </p:txBody>
      </p:sp>
    </p:spTree>
    <p:extLst>
      <p:ext uri="{BB962C8B-B14F-4D97-AF65-F5344CB8AC3E}">
        <p14:creationId xmlns:p14="http://schemas.microsoft.com/office/powerpoint/2010/main" val="217387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86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Заголовок, шрифт </a:t>
            </a:r>
            <a:r>
              <a:rPr lang="en-US" dirty="0"/>
              <a:t>Calibri, bold, </a:t>
            </a:r>
            <a:r>
              <a:rPr lang="ru-RU" dirty="0"/>
              <a:t>размер 18 – 28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"/>
          </p:nvPr>
        </p:nvSpPr>
        <p:spPr>
          <a:xfrm>
            <a:off x="8761750" y="6161478"/>
            <a:ext cx="4497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ru-RU" dirty="0">
                <a:solidFill>
                  <a:prstClr val="white"/>
                </a:solidFill>
              </a:rPr>
              <a:t>99</a:t>
            </a:r>
          </a:p>
        </p:txBody>
      </p:sp>
    </p:spTree>
    <p:extLst>
      <p:ext uri="{BB962C8B-B14F-4D97-AF65-F5344CB8AC3E}">
        <p14:creationId xmlns:p14="http://schemas.microsoft.com/office/powerpoint/2010/main" val="26179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279" y="1747920"/>
            <a:ext cx="8817746" cy="757252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ФИО претендента</a:t>
            </a:r>
            <a:endParaRPr lang="ru-RU" b="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14880" y="2682731"/>
            <a:ext cx="8023485" cy="88211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800" b="1" noProof="0" dirty="0">
                <a:latin typeface="Bookman Old Style" panose="02050604050505020204" pitchFamily="18" charset="0"/>
                <a:ea typeface="+mj-ea"/>
                <a:cs typeface="+mj-cs"/>
              </a:rPr>
              <a:t>Конкурсная должность</a:t>
            </a:r>
            <a:endParaRPr kumimoji="0" lang="ru-RU" sz="28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797506" y="6117910"/>
            <a:ext cx="3230310" cy="3190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Институт катализа СО РАН. г. Новосибирск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14880" y="3742409"/>
            <a:ext cx="8023485" cy="88211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800" b="1" dirty="0">
                <a:latin typeface="Bookman Old Style" panose="02050604050505020204" pitchFamily="18" charset="0"/>
                <a:ea typeface="+mj-ea"/>
                <a:cs typeface="+mj-cs"/>
              </a:rPr>
              <a:t>Подразделение</a:t>
            </a:r>
            <a:endParaRPr kumimoji="0" lang="ru-RU" sz="28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anose="020506040505050202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23180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Основные научные результаты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pPr/>
              <a:t>2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623888" y="1117759"/>
            <a:ext cx="8193010" cy="899048"/>
          </a:xfrm>
        </p:spPr>
        <p:txBody>
          <a:bodyPr/>
          <a:lstStyle/>
          <a:p>
            <a:r>
              <a:rPr lang="ru-RU" i="1" dirty="0"/>
              <a:t>Основные научные результаты за период в 5 полных календарных лет, предшествующих году избрания по конкурсу</a:t>
            </a:r>
          </a:p>
          <a:p>
            <a:r>
              <a:rPr lang="ru-RU" i="1" dirty="0"/>
              <a:t>Не более 3 слайдов</a:t>
            </a:r>
          </a:p>
        </p:txBody>
      </p:sp>
    </p:spTree>
    <p:extLst>
      <p:ext uri="{BB962C8B-B14F-4D97-AF65-F5344CB8AC3E}">
        <p14:creationId xmlns:p14="http://schemas.microsoft.com/office/powerpoint/2010/main" val="338026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План работ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pPr/>
              <a:t>3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623888" y="1032301"/>
            <a:ext cx="8193010" cy="899048"/>
          </a:xfrm>
        </p:spPr>
        <p:txBody>
          <a:bodyPr/>
          <a:lstStyle/>
          <a:p>
            <a:r>
              <a:rPr lang="ru-RU" i="1" dirty="0"/>
              <a:t>План работ на период, соответствующий сроку объявленной вакансии</a:t>
            </a:r>
          </a:p>
          <a:p>
            <a:r>
              <a:rPr lang="ru-RU" i="1" dirty="0"/>
              <a:t>1 слайд</a:t>
            </a:r>
          </a:p>
        </p:txBody>
      </p:sp>
    </p:spTree>
    <p:extLst>
      <p:ext uri="{BB962C8B-B14F-4D97-AF65-F5344CB8AC3E}">
        <p14:creationId xmlns:p14="http://schemas.microsoft.com/office/powerpoint/2010/main" val="3810679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dirty="0"/>
              <a:t>Публикационная активность в 2019-2024 гг.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pPr/>
              <a:t>4</a:t>
            </a:fld>
            <a:endParaRPr lang="ru-RU" dirty="0"/>
          </a:p>
        </p:txBody>
      </p:sp>
      <p:graphicFrame>
        <p:nvGraphicFramePr>
          <p:cNvPr id="6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916309"/>
              </p:ext>
            </p:extLst>
          </p:nvPr>
        </p:nvGraphicFramePr>
        <p:xfrm>
          <a:off x="827088" y="2276475"/>
          <a:ext cx="7848600" cy="2349500"/>
        </p:xfrm>
        <a:graphic>
          <a:graphicData uri="http://schemas.openxmlformats.org/drawingml/2006/table">
            <a:tbl>
              <a:tblPr/>
              <a:tblGrid>
                <a:gridCol w="583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7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Монографии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количество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Статьи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количество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Патенты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количество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Тезисы конференций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количество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1087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dirty="0"/>
              <a:t>Участие в выполнении фундаментальных</a:t>
            </a:r>
            <a:br>
              <a:rPr lang="ru-RU" altLang="ru-RU" dirty="0"/>
            </a:br>
            <a:r>
              <a:rPr lang="ru-RU" altLang="ru-RU" dirty="0"/>
              <a:t>и прикладных исследований в 2019-2024 гг.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996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dirty="0"/>
              <a:t>Подготовка научных кадров высшей квалификации в 2019-2024 гг.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8276223"/>
      </p:ext>
    </p:extLst>
  </p:cSld>
  <p:clrMapOvr>
    <a:masterClrMapping/>
  </p:clrMapOvr>
</p:sld>
</file>

<file path=ppt/theme/theme1.xml><?xml version="1.0" encoding="utf-8"?>
<a:theme xmlns:a="http://schemas.openxmlformats.org/drawingml/2006/main" name="5_Catalysis">
  <a:themeElements>
    <a:clrScheme name="Catalysis">
      <a:dk1>
        <a:srgbClr val="085E7F"/>
      </a:dk1>
      <a:lt1>
        <a:sysClr val="window" lastClr="FFFFFF"/>
      </a:lt1>
      <a:dk2>
        <a:srgbClr val="44546A"/>
      </a:dk2>
      <a:lt2>
        <a:srgbClr val="E7E6E6"/>
      </a:lt2>
      <a:accent1>
        <a:srgbClr val="085E7F"/>
      </a:accent1>
      <a:accent2>
        <a:srgbClr val="0184A0"/>
      </a:accent2>
      <a:accent3>
        <a:srgbClr val="A5A5A5"/>
      </a:accent3>
      <a:accent4>
        <a:srgbClr val="871038"/>
      </a:accent4>
      <a:accent5>
        <a:srgbClr val="0B68B5"/>
      </a:accent5>
      <a:accent6>
        <a:srgbClr val="7B7B7B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-ИК" id="{9B217D49-266C-4E32-99B6-0752048B41B3}" vid="{84BBB568-79E5-47DE-9622-F07541BE443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39816</TotalTime>
  <Words>82</Words>
  <Application>Microsoft Office PowerPoint</Application>
  <PresentationFormat>Экран (4:3)</PresentationFormat>
  <Paragraphs>26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Bookman Old Style</vt:lpstr>
      <vt:lpstr>Calibri</vt:lpstr>
      <vt:lpstr>5_Catalysis</vt:lpstr>
      <vt:lpstr>ФИО претендента</vt:lpstr>
      <vt:lpstr>Основные научные результаты</vt:lpstr>
      <vt:lpstr>План работ</vt:lpstr>
      <vt:lpstr>Публикационная активность в 2019-2024 гг.</vt:lpstr>
      <vt:lpstr>Участие в выполнении фундаментальных и прикладных исследований в 2019-2024 гг.</vt:lpstr>
      <vt:lpstr>Подготовка научных кадров высшей квалификации в 2019-2024 гг.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Юрий Дубинин</cp:lastModifiedBy>
  <cp:revision>501</cp:revision>
  <cp:lastPrinted>2019-05-29T03:41:22Z</cp:lastPrinted>
  <dcterms:created xsi:type="dcterms:W3CDTF">2017-12-12T05:52:09Z</dcterms:created>
  <dcterms:modified xsi:type="dcterms:W3CDTF">2024-06-20T08:18:05Z</dcterms:modified>
</cp:coreProperties>
</file>