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6" r:id="rId1"/>
  </p:sldMasterIdLst>
  <p:notesMasterIdLst>
    <p:notesMasterId r:id="rId13"/>
  </p:notesMasterIdLst>
  <p:sldIdLst>
    <p:sldId id="268" r:id="rId2"/>
    <p:sldId id="269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68B5"/>
    <a:srgbClr val="871038"/>
    <a:srgbClr val="0184A0"/>
    <a:srgbClr val="085E7F"/>
    <a:srgbClr val="FFFFFF"/>
    <a:srgbClr val="A6A6A6"/>
    <a:srgbClr val="000000"/>
    <a:srgbClr val="B9CAD1"/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9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1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6B694D-5D1C-488B-80AA-1DAECCB6C5AE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86E379-3AE5-4617-9A2E-28FAAF5CF8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674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799" y="2465881"/>
            <a:ext cx="8023485" cy="882119"/>
          </a:xfrm>
        </p:spPr>
        <p:txBody>
          <a:bodyPr anchor="t">
            <a:normAutofit/>
          </a:bodyPr>
          <a:lstStyle>
            <a:lvl1pPr algn="l">
              <a:defRPr sz="2400" b="1" baseline="0">
                <a:latin typeface="Bookman Old Style" panose="02050604050505020204" pitchFamily="18" charset="0"/>
              </a:defRPr>
            </a:lvl1pPr>
          </a:lstStyle>
          <a:p>
            <a:r>
              <a:rPr lang="ru-RU" dirty="0" smtClean="0"/>
              <a:t>Образец заголовка</a:t>
            </a:r>
            <a:r>
              <a:rPr lang="en-US" dirty="0" smtClean="0"/>
              <a:t>, </a:t>
            </a:r>
            <a:r>
              <a:rPr lang="ru-RU" dirty="0" smtClean="0"/>
              <a:t>шрифт</a:t>
            </a:r>
            <a:r>
              <a:rPr lang="de-DE" dirty="0" smtClean="0"/>
              <a:t> </a:t>
            </a:r>
            <a:r>
              <a:rPr lang="en-US" dirty="0" smtClean="0"/>
              <a:t>Bookman Old Style, bold/regular,</a:t>
            </a:r>
            <a:r>
              <a:rPr lang="ru-RU" dirty="0" smtClean="0"/>
              <a:t> 24-34 </a:t>
            </a:r>
            <a:r>
              <a:rPr lang="de-DE" dirty="0" err="1" smtClean="0"/>
              <a:t>pt</a:t>
            </a:r>
            <a:endParaRPr lang="en-US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 hasCustomPrompt="1"/>
          </p:nvPr>
        </p:nvSpPr>
        <p:spPr>
          <a:xfrm>
            <a:off x="685799" y="6184496"/>
            <a:ext cx="4905375" cy="319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latin typeface="Bookman Old Style" panose="02050604050505020204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 smtClean="0"/>
              <a:t>Новосибирск, 2017</a:t>
            </a:r>
          </a:p>
          <a:p>
            <a:pPr lvl="4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3735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ля вставки объектов/Белы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5229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799" y="2465881"/>
            <a:ext cx="7781401" cy="1270919"/>
          </a:xfrm>
        </p:spPr>
        <p:txBody>
          <a:bodyPr anchor="t">
            <a:normAutofit/>
          </a:bodyPr>
          <a:lstStyle>
            <a:lvl1pPr algn="l">
              <a:defRPr sz="2800" b="0" baseline="0">
                <a:latin typeface="Bookman Old Style" panose="02050604050505020204" pitchFamily="18" charset="0"/>
              </a:defRPr>
            </a:lvl1pPr>
          </a:lstStyle>
          <a:p>
            <a:r>
              <a:rPr lang="ru-RU" dirty="0" smtClean="0"/>
              <a:t>Образец заголовка</a:t>
            </a:r>
            <a:r>
              <a:rPr lang="en-US" dirty="0" smtClean="0"/>
              <a:t>, </a:t>
            </a:r>
            <a:br>
              <a:rPr lang="en-US" dirty="0" smtClean="0"/>
            </a:br>
            <a:r>
              <a:rPr lang="ru-RU" dirty="0" smtClean="0"/>
              <a:t>шрифт</a:t>
            </a:r>
            <a:r>
              <a:rPr lang="de-DE" dirty="0" smtClean="0"/>
              <a:t> </a:t>
            </a:r>
            <a:r>
              <a:rPr lang="en-US" dirty="0" smtClean="0"/>
              <a:t>Bookman Old Style,</a:t>
            </a:r>
            <a:br>
              <a:rPr lang="en-US" dirty="0" smtClean="0"/>
            </a:br>
            <a:r>
              <a:rPr lang="en-US" dirty="0" smtClean="0"/>
              <a:t>bold/regular,</a:t>
            </a:r>
            <a:r>
              <a:rPr lang="ru-RU" dirty="0" smtClean="0"/>
              <a:t> 24-34 </a:t>
            </a:r>
            <a:r>
              <a:rPr lang="de-DE" dirty="0" err="1" smtClean="0"/>
              <a:t>pt</a:t>
            </a:r>
            <a:endParaRPr lang="en-US" dirty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 hasCustomPrompt="1"/>
          </p:nvPr>
        </p:nvSpPr>
        <p:spPr>
          <a:xfrm>
            <a:off x="685799" y="6184496"/>
            <a:ext cx="4905375" cy="319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latin typeface="Bookman Old Style" panose="02050604050505020204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Novosibirsk</a:t>
            </a:r>
            <a:r>
              <a:rPr lang="ru-RU" dirty="0" smtClean="0"/>
              <a:t>, 2017</a:t>
            </a:r>
          </a:p>
          <a:p>
            <a:pPr lvl="4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5523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/Цвет/Рус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23888" y="356139"/>
            <a:ext cx="8193010" cy="863062"/>
          </a:xfrm>
        </p:spPr>
        <p:txBody>
          <a:bodyPr anchor="t">
            <a:noAutofit/>
          </a:bodyPr>
          <a:lstStyle>
            <a:lvl1pPr algn="l">
              <a:defRPr lang="ru-RU" dirty="0"/>
            </a:lvl1pPr>
          </a:lstStyle>
          <a:p>
            <a:r>
              <a:rPr lang="ru-RU" dirty="0" smtClean="0"/>
              <a:t>Слайд с цветной подложкой – русский  </a:t>
            </a:r>
            <a:br>
              <a:rPr lang="ru-RU" dirty="0" smtClean="0"/>
            </a:br>
            <a:r>
              <a:rPr lang="ru-RU" dirty="0" smtClean="0"/>
              <a:t>Образец заголовка / Шрифт </a:t>
            </a:r>
            <a:r>
              <a:rPr lang="en-US" dirty="0" smtClean="0"/>
              <a:t>Calibri, bold, </a:t>
            </a:r>
            <a:r>
              <a:rPr lang="ru-RU" dirty="0" smtClean="0"/>
              <a:t>размер 18 – 28 </a:t>
            </a:r>
            <a:r>
              <a:rPr lang="de-DE" dirty="0" err="1" smtClean="0"/>
              <a:t>pt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4" hasCustomPrompt="1"/>
          </p:nvPr>
        </p:nvSpPr>
        <p:spPr>
          <a:xfrm>
            <a:off x="623888" y="2203075"/>
            <a:ext cx="8193010" cy="345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rgbClr val="000000"/>
                </a:solidFill>
              </a:defRPr>
            </a:lvl1pPr>
            <a:lvl2pPr>
              <a:defRPr sz="1400">
                <a:solidFill>
                  <a:srgbClr val="871038"/>
                </a:solidFill>
              </a:defRPr>
            </a:lvl2pPr>
            <a:lvl3pPr>
              <a:defRPr sz="14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ru-RU" dirty="0" smtClean="0"/>
              <a:t>Образец текста, </a:t>
            </a:r>
            <a:r>
              <a:rPr lang="ru-RU" sz="1400" baseline="0" dirty="0" smtClean="0">
                <a:solidFill>
                  <a:srgbClr val="000000"/>
                </a:solidFill>
              </a:rPr>
              <a:t>шрифт </a:t>
            </a:r>
            <a:r>
              <a:rPr lang="en-US" sz="1400" baseline="0" dirty="0" smtClean="0">
                <a:solidFill>
                  <a:srgbClr val="000000"/>
                </a:solidFill>
              </a:rPr>
              <a:t>Calibri,</a:t>
            </a:r>
            <a:r>
              <a:rPr lang="ru-RU" sz="1400" baseline="0" dirty="0" smtClean="0">
                <a:solidFill>
                  <a:srgbClr val="000000"/>
                </a:solidFill>
              </a:rPr>
              <a:t> размер пользовательский от 14 </a:t>
            </a:r>
            <a:r>
              <a:rPr lang="de-DE" sz="1400" baseline="0" dirty="0" err="1" smtClean="0">
                <a:solidFill>
                  <a:srgbClr val="000000"/>
                </a:solidFill>
              </a:rPr>
              <a:t>pt</a:t>
            </a:r>
            <a:endParaRPr lang="ru-RU" sz="1400" baseline="0" dirty="0" smtClean="0">
              <a:solidFill>
                <a:srgbClr val="000000"/>
              </a:solidFill>
            </a:endParaRPr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2850314"/>
            <a:ext cx="8193010" cy="345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rgbClr val="871038"/>
                </a:solidFill>
              </a:defRPr>
            </a:lvl1pPr>
            <a:lvl2pPr>
              <a:defRPr sz="1400">
                <a:solidFill>
                  <a:srgbClr val="871038"/>
                </a:solidFill>
              </a:defRPr>
            </a:lvl2pPr>
            <a:lvl3pPr>
              <a:defRPr sz="14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ru-RU" dirty="0" smtClean="0"/>
              <a:t>Образец выделения цветом</a:t>
            </a:r>
            <a:endParaRPr lang="ru-RU" sz="1400" baseline="0" dirty="0" smtClean="0">
              <a:solidFill>
                <a:srgbClr val="000000"/>
              </a:solidFill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6" hasCustomPrompt="1"/>
          </p:nvPr>
        </p:nvSpPr>
        <p:spPr>
          <a:xfrm>
            <a:off x="623888" y="1452214"/>
            <a:ext cx="8193010" cy="3883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rgbClr val="0184A0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 подзаголовка, шрифт </a:t>
            </a:r>
            <a:r>
              <a:rPr lang="en-US" dirty="0" smtClean="0"/>
              <a:t>Calibri, bold, </a:t>
            </a:r>
            <a:r>
              <a:rPr lang="ru-RU" dirty="0" smtClean="0"/>
              <a:t>размер 18-24 </a:t>
            </a:r>
            <a:r>
              <a:rPr lang="de-DE" dirty="0" err="1" smtClean="0"/>
              <a:t>pt</a:t>
            </a:r>
            <a:endParaRPr lang="ru-RU" dirty="0" smtClean="0"/>
          </a:p>
        </p:txBody>
      </p:sp>
      <p:sp>
        <p:nvSpPr>
          <p:cNvPr id="14" name="Рисунок 13"/>
          <p:cNvSpPr>
            <a:spLocks noGrp="1"/>
          </p:cNvSpPr>
          <p:nvPr>
            <p:ph type="pic" sz="quarter" idx="17" hasCustomPrompt="1"/>
          </p:nvPr>
        </p:nvSpPr>
        <p:spPr>
          <a:xfrm>
            <a:off x="623888" y="3479800"/>
            <a:ext cx="3502025" cy="2228850"/>
          </a:xfrm>
          <a:prstGeom prst="rect">
            <a:avLst/>
          </a:prstGeom>
          <a:effectLst>
            <a:outerShdw blurRad="292100" dist="139700" dir="2700000" algn="ctr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 marL="0" indent="0">
              <a:buNone/>
              <a:defRPr sz="1600">
                <a:solidFill>
                  <a:srgbClr val="0184A0"/>
                </a:solidFill>
              </a:defRPr>
            </a:lvl1pPr>
          </a:lstStyle>
          <a:p>
            <a:r>
              <a:rPr lang="ru-RU" dirty="0" smtClean="0"/>
              <a:t>Рисунок</a:t>
            </a:r>
            <a:endParaRPr lang="ru-RU" dirty="0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8" hasCustomPrompt="1"/>
          </p:nvPr>
        </p:nvSpPr>
        <p:spPr>
          <a:xfrm>
            <a:off x="3836525" y="4939198"/>
            <a:ext cx="1620140" cy="2862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B9CAD1"/>
              </a:gs>
            </a:gsLst>
            <a:lin ang="5400000" scaled="1"/>
          </a:gradFill>
        </p:spPr>
        <p:txBody>
          <a:bodyPr>
            <a:spAutoFit/>
          </a:bodyPr>
          <a:lstStyle>
            <a:lvl1pPr marL="0" indent="0">
              <a:buNone/>
              <a:defRPr sz="1400" baseline="0">
                <a:solidFill>
                  <a:srgbClr val="0184A0"/>
                </a:solidFill>
              </a:defRPr>
            </a:lvl1pPr>
          </a:lstStyle>
          <a:p>
            <a:pPr lvl="0"/>
            <a:r>
              <a:rPr lang="ru-RU" dirty="0" smtClean="0"/>
              <a:t>Подпись к рисунку</a:t>
            </a:r>
          </a:p>
        </p:txBody>
      </p:sp>
    </p:spTree>
    <p:extLst>
      <p:ext uri="{BB962C8B-B14F-4D97-AF65-F5344CB8AC3E}">
        <p14:creationId xmlns:p14="http://schemas.microsoft.com/office/powerpoint/2010/main" val="595017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/Цвет/Англ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23888" y="356139"/>
            <a:ext cx="8193010" cy="863062"/>
          </a:xfrm>
        </p:spPr>
        <p:txBody>
          <a:bodyPr anchor="t">
            <a:noAutofit/>
          </a:bodyPr>
          <a:lstStyle>
            <a:lvl1pPr algn="l">
              <a:defRPr lang="ru-RU" dirty="0"/>
            </a:lvl1pPr>
          </a:lstStyle>
          <a:p>
            <a:r>
              <a:rPr lang="ru-RU" dirty="0" smtClean="0"/>
              <a:t>Слайд с цветной подложкой – английский  </a:t>
            </a:r>
            <a:br>
              <a:rPr lang="ru-RU" dirty="0" smtClean="0"/>
            </a:br>
            <a:r>
              <a:rPr lang="ru-RU" dirty="0" smtClean="0"/>
              <a:t>Образец заголовка / Шрифт </a:t>
            </a:r>
            <a:r>
              <a:rPr lang="en-US" dirty="0" smtClean="0"/>
              <a:t>Calibri, bold, </a:t>
            </a:r>
            <a:r>
              <a:rPr lang="ru-RU" dirty="0" smtClean="0"/>
              <a:t>размер 18 – 28 </a:t>
            </a:r>
            <a:r>
              <a:rPr lang="de-DE" dirty="0" err="1" smtClean="0"/>
              <a:t>pt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4" hasCustomPrompt="1"/>
          </p:nvPr>
        </p:nvSpPr>
        <p:spPr>
          <a:xfrm>
            <a:off x="623888" y="2203075"/>
            <a:ext cx="8193010" cy="345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rgbClr val="000000"/>
                </a:solidFill>
              </a:defRPr>
            </a:lvl1pPr>
            <a:lvl2pPr>
              <a:defRPr sz="1400">
                <a:solidFill>
                  <a:srgbClr val="871038"/>
                </a:solidFill>
              </a:defRPr>
            </a:lvl2pPr>
            <a:lvl3pPr>
              <a:defRPr sz="14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ru-RU" dirty="0" smtClean="0"/>
              <a:t>Образец текста, </a:t>
            </a:r>
            <a:r>
              <a:rPr lang="ru-RU" sz="1400" baseline="0" dirty="0" smtClean="0">
                <a:solidFill>
                  <a:srgbClr val="000000"/>
                </a:solidFill>
              </a:rPr>
              <a:t>шрифт </a:t>
            </a:r>
            <a:r>
              <a:rPr lang="en-US" sz="1400" baseline="0" dirty="0" smtClean="0">
                <a:solidFill>
                  <a:srgbClr val="000000"/>
                </a:solidFill>
              </a:rPr>
              <a:t>Calibri,</a:t>
            </a:r>
            <a:r>
              <a:rPr lang="ru-RU" sz="1400" baseline="0" dirty="0" smtClean="0">
                <a:solidFill>
                  <a:srgbClr val="000000"/>
                </a:solidFill>
              </a:rPr>
              <a:t> размер пользовательский от 14 </a:t>
            </a:r>
            <a:r>
              <a:rPr lang="de-DE" sz="1400" baseline="0" dirty="0" err="1" smtClean="0">
                <a:solidFill>
                  <a:srgbClr val="000000"/>
                </a:solidFill>
              </a:rPr>
              <a:t>pt</a:t>
            </a:r>
            <a:endParaRPr lang="ru-RU" sz="1400" baseline="0" dirty="0" smtClean="0">
              <a:solidFill>
                <a:srgbClr val="000000"/>
              </a:solidFill>
            </a:endParaRPr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2850314"/>
            <a:ext cx="8193010" cy="345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rgbClr val="871038"/>
                </a:solidFill>
              </a:defRPr>
            </a:lvl1pPr>
            <a:lvl2pPr>
              <a:defRPr sz="1400">
                <a:solidFill>
                  <a:srgbClr val="871038"/>
                </a:solidFill>
              </a:defRPr>
            </a:lvl2pPr>
            <a:lvl3pPr>
              <a:defRPr sz="14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ru-RU" dirty="0" smtClean="0"/>
              <a:t>Образец выделения цветом</a:t>
            </a:r>
            <a:endParaRPr lang="ru-RU" sz="1400" baseline="0" dirty="0" smtClean="0">
              <a:solidFill>
                <a:srgbClr val="000000"/>
              </a:solidFill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6" hasCustomPrompt="1"/>
          </p:nvPr>
        </p:nvSpPr>
        <p:spPr>
          <a:xfrm>
            <a:off x="623888" y="1452214"/>
            <a:ext cx="8193010" cy="3883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rgbClr val="0184A0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 подзаголовка, шрифт </a:t>
            </a:r>
            <a:r>
              <a:rPr lang="en-US" dirty="0" smtClean="0"/>
              <a:t>Calibri, bold, </a:t>
            </a:r>
            <a:r>
              <a:rPr lang="ru-RU" dirty="0" smtClean="0"/>
              <a:t>размер 18-24 </a:t>
            </a:r>
            <a:r>
              <a:rPr lang="de-DE" dirty="0" err="1" smtClean="0"/>
              <a:t>pt</a:t>
            </a:r>
            <a:endParaRPr lang="ru-RU" dirty="0" smtClean="0"/>
          </a:p>
        </p:txBody>
      </p:sp>
      <p:sp>
        <p:nvSpPr>
          <p:cNvPr id="7" name="Рисунок 13"/>
          <p:cNvSpPr>
            <a:spLocks noGrp="1"/>
          </p:cNvSpPr>
          <p:nvPr>
            <p:ph type="pic" sz="quarter" idx="17" hasCustomPrompt="1"/>
          </p:nvPr>
        </p:nvSpPr>
        <p:spPr>
          <a:xfrm>
            <a:off x="623888" y="3479800"/>
            <a:ext cx="3502025" cy="2228850"/>
          </a:xfrm>
          <a:prstGeom prst="rect">
            <a:avLst/>
          </a:prstGeom>
          <a:effectLst>
            <a:outerShdw blurRad="292100" dist="139700" dir="2700000" algn="ctr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 marL="0" indent="0">
              <a:buNone/>
              <a:defRPr sz="1600">
                <a:solidFill>
                  <a:srgbClr val="0184A0"/>
                </a:solidFill>
              </a:defRPr>
            </a:lvl1pPr>
          </a:lstStyle>
          <a:p>
            <a:r>
              <a:rPr lang="ru-RU" dirty="0" smtClean="0"/>
              <a:t>Рисунок</a:t>
            </a:r>
            <a:endParaRPr lang="ru-RU" dirty="0"/>
          </a:p>
        </p:txBody>
      </p:sp>
      <p:sp>
        <p:nvSpPr>
          <p:cNvPr id="10" name="Текст 15"/>
          <p:cNvSpPr>
            <a:spLocks noGrp="1"/>
          </p:cNvSpPr>
          <p:nvPr>
            <p:ph type="body" sz="quarter" idx="18" hasCustomPrompt="1"/>
          </p:nvPr>
        </p:nvSpPr>
        <p:spPr>
          <a:xfrm>
            <a:off x="3836525" y="4939198"/>
            <a:ext cx="1620140" cy="2862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B9CAD1"/>
              </a:gs>
            </a:gsLst>
            <a:lin ang="5400000" scaled="1"/>
          </a:gradFill>
        </p:spPr>
        <p:txBody>
          <a:bodyPr>
            <a:spAutoFit/>
          </a:bodyPr>
          <a:lstStyle>
            <a:lvl1pPr marL="0" indent="0">
              <a:buNone/>
              <a:defRPr sz="1400" baseline="0">
                <a:solidFill>
                  <a:srgbClr val="0184A0"/>
                </a:solidFill>
              </a:defRPr>
            </a:lvl1pPr>
          </a:lstStyle>
          <a:p>
            <a:pPr lvl="0"/>
            <a:r>
              <a:rPr lang="ru-RU" dirty="0" smtClean="0"/>
              <a:t>Подпись к рисунку</a:t>
            </a:r>
          </a:p>
        </p:txBody>
      </p:sp>
    </p:spTree>
    <p:extLst>
      <p:ext uri="{BB962C8B-B14F-4D97-AF65-F5344CB8AC3E}">
        <p14:creationId xmlns:p14="http://schemas.microsoft.com/office/powerpoint/2010/main" val="4083973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/Белый/Рус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23888" y="356139"/>
            <a:ext cx="8193010" cy="863062"/>
          </a:xfrm>
        </p:spPr>
        <p:txBody>
          <a:bodyPr anchor="t">
            <a:noAutofit/>
          </a:bodyPr>
          <a:lstStyle>
            <a:lvl1pPr algn="l">
              <a:defRPr lang="ru-RU" dirty="0"/>
            </a:lvl1pPr>
          </a:lstStyle>
          <a:p>
            <a:r>
              <a:rPr lang="ru-RU" dirty="0" smtClean="0"/>
              <a:t>Слайд с белой подложкой – русский  </a:t>
            </a:r>
            <a:br>
              <a:rPr lang="ru-RU" dirty="0" smtClean="0"/>
            </a:br>
            <a:r>
              <a:rPr lang="ru-RU" dirty="0" smtClean="0"/>
              <a:t>Образец заголовка / Шрифт </a:t>
            </a:r>
            <a:r>
              <a:rPr lang="en-US" dirty="0" smtClean="0"/>
              <a:t>Calibri, bold, </a:t>
            </a:r>
            <a:r>
              <a:rPr lang="ru-RU" dirty="0" smtClean="0"/>
              <a:t>размер 18 – 28 </a:t>
            </a:r>
            <a:r>
              <a:rPr lang="de-DE" dirty="0" err="1" smtClean="0"/>
              <a:t>pt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4" hasCustomPrompt="1"/>
          </p:nvPr>
        </p:nvSpPr>
        <p:spPr>
          <a:xfrm>
            <a:off x="623888" y="2203075"/>
            <a:ext cx="8193010" cy="345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rgbClr val="000000"/>
                </a:solidFill>
              </a:defRPr>
            </a:lvl1pPr>
            <a:lvl2pPr>
              <a:defRPr sz="1400">
                <a:solidFill>
                  <a:srgbClr val="871038"/>
                </a:solidFill>
              </a:defRPr>
            </a:lvl2pPr>
            <a:lvl3pPr>
              <a:defRPr sz="14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ru-RU" dirty="0" smtClean="0"/>
              <a:t>Образец текста, </a:t>
            </a:r>
            <a:r>
              <a:rPr lang="ru-RU" sz="1400" baseline="0" dirty="0" smtClean="0">
                <a:solidFill>
                  <a:srgbClr val="000000"/>
                </a:solidFill>
              </a:rPr>
              <a:t>шрифт </a:t>
            </a:r>
            <a:r>
              <a:rPr lang="en-US" sz="1400" baseline="0" dirty="0" smtClean="0">
                <a:solidFill>
                  <a:srgbClr val="000000"/>
                </a:solidFill>
              </a:rPr>
              <a:t>Calibri,</a:t>
            </a:r>
            <a:r>
              <a:rPr lang="ru-RU" sz="1400" baseline="0" dirty="0" smtClean="0">
                <a:solidFill>
                  <a:srgbClr val="000000"/>
                </a:solidFill>
              </a:rPr>
              <a:t> размер пользовательский от 14 </a:t>
            </a:r>
            <a:r>
              <a:rPr lang="de-DE" sz="1400" baseline="0" dirty="0" err="1" smtClean="0">
                <a:solidFill>
                  <a:srgbClr val="000000"/>
                </a:solidFill>
              </a:rPr>
              <a:t>pt</a:t>
            </a:r>
            <a:endParaRPr lang="ru-RU" sz="1400" baseline="0" dirty="0" smtClean="0">
              <a:solidFill>
                <a:srgbClr val="000000"/>
              </a:solidFill>
            </a:endParaRPr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2850314"/>
            <a:ext cx="8193010" cy="345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rgbClr val="871038"/>
                </a:solidFill>
              </a:defRPr>
            </a:lvl1pPr>
            <a:lvl2pPr>
              <a:defRPr sz="1400">
                <a:solidFill>
                  <a:srgbClr val="871038"/>
                </a:solidFill>
              </a:defRPr>
            </a:lvl2pPr>
            <a:lvl3pPr>
              <a:defRPr sz="14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ru-RU" dirty="0" smtClean="0"/>
              <a:t>Образец выделения цветом</a:t>
            </a:r>
            <a:endParaRPr lang="ru-RU" sz="1400" baseline="0" dirty="0" smtClean="0">
              <a:solidFill>
                <a:srgbClr val="000000"/>
              </a:solidFill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6" hasCustomPrompt="1"/>
          </p:nvPr>
        </p:nvSpPr>
        <p:spPr>
          <a:xfrm>
            <a:off x="623888" y="1452214"/>
            <a:ext cx="8193010" cy="3883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rgbClr val="0184A0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 подзаголовка, шрифт </a:t>
            </a:r>
            <a:r>
              <a:rPr lang="en-US" dirty="0" smtClean="0"/>
              <a:t>Calibri, bold, </a:t>
            </a:r>
            <a:r>
              <a:rPr lang="ru-RU" dirty="0" smtClean="0"/>
              <a:t>размер 18-24 </a:t>
            </a:r>
            <a:r>
              <a:rPr lang="de-DE" dirty="0" err="1" smtClean="0"/>
              <a:t>pt</a:t>
            </a:r>
            <a:endParaRPr lang="ru-RU" dirty="0" smtClean="0"/>
          </a:p>
        </p:txBody>
      </p:sp>
      <p:sp>
        <p:nvSpPr>
          <p:cNvPr id="12" name="Рисунок 13"/>
          <p:cNvSpPr>
            <a:spLocks noGrp="1"/>
          </p:cNvSpPr>
          <p:nvPr>
            <p:ph type="pic" sz="quarter" idx="17" hasCustomPrompt="1"/>
          </p:nvPr>
        </p:nvSpPr>
        <p:spPr>
          <a:xfrm>
            <a:off x="623888" y="3479800"/>
            <a:ext cx="3502025" cy="2228850"/>
          </a:xfrm>
          <a:prstGeom prst="rect">
            <a:avLst/>
          </a:prstGeom>
          <a:effectLst>
            <a:outerShdw blurRad="292100" dist="139700" dir="2700000" algn="ctr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 marL="0" indent="0">
              <a:buNone/>
              <a:defRPr sz="1600">
                <a:solidFill>
                  <a:srgbClr val="0184A0"/>
                </a:solidFill>
              </a:defRPr>
            </a:lvl1pPr>
          </a:lstStyle>
          <a:p>
            <a:r>
              <a:rPr lang="ru-RU" dirty="0" smtClean="0"/>
              <a:t>Рисунок</a:t>
            </a:r>
            <a:endParaRPr lang="ru-RU" dirty="0"/>
          </a:p>
        </p:txBody>
      </p:sp>
      <p:sp>
        <p:nvSpPr>
          <p:cNvPr id="13" name="Текст 15"/>
          <p:cNvSpPr>
            <a:spLocks noGrp="1"/>
          </p:cNvSpPr>
          <p:nvPr>
            <p:ph type="body" sz="quarter" idx="18" hasCustomPrompt="1"/>
          </p:nvPr>
        </p:nvSpPr>
        <p:spPr>
          <a:xfrm>
            <a:off x="3836525" y="4939198"/>
            <a:ext cx="1620140" cy="2862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B9CAD1"/>
              </a:gs>
            </a:gsLst>
            <a:lin ang="5400000" scaled="1"/>
          </a:gradFill>
        </p:spPr>
        <p:txBody>
          <a:bodyPr>
            <a:spAutoFit/>
          </a:bodyPr>
          <a:lstStyle>
            <a:lvl1pPr marL="0" indent="0">
              <a:buNone/>
              <a:defRPr sz="1400" baseline="0">
                <a:solidFill>
                  <a:srgbClr val="0184A0"/>
                </a:solidFill>
              </a:defRPr>
            </a:lvl1pPr>
          </a:lstStyle>
          <a:p>
            <a:pPr lvl="0"/>
            <a:r>
              <a:rPr lang="ru-RU" dirty="0" smtClean="0"/>
              <a:t>Подпись к рисунку</a:t>
            </a:r>
          </a:p>
        </p:txBody>
      </p:sp>
    </p:spTree>
    <p:extLst>
      <p:ext uri="{BB962C8B-B14F-4D97-AF65-F5344CB8AC3E}">
        <p14:creationId xmlns:p14="http://schemas.microsoft.com/office/powerpoint/2010/main" val="10461846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/Белый/Англ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23888" y="356139"/>
            <a:ext cx="8193010" cy="863062"/>
          </a:xfrm>
        </p:spPr>
        <p:txBody>
          <a:bodyPr anchor="t">
            <a:noAutofit/>
          </a:bodyPr>
          <a:lstStyle>
            <a:lvl1pPr algn="l">
              <a:defRPr lang="ru-RU" dirty="0"/>
            </a:lvl1pPr>
          </a:lstStyle>
          <a:p>
            <a:r>
              <a:rPr lang="ru-RU" dirty="0" smtClean="0"/>
              <a:t>Слайд с белой подложкой – английский</a:t>
            </a:r>
            <a:br>
              <a:rPr lang="ru-RU" dirty="0" smtClean="0"/>
            </a:br>
            <a:r>
              <a:rPr lang="ru-RU" dirty="0" smtClean="0"/>
              <a:t>Образец заголовка / Шрифт </a:t>
            </a:r>
            <a:r>
              <a:rPr lang="en-US" dirty="0" smtClean="0"/>
              <a:t>Calibri, bold, </a:t>
            </a:r>
            <a:r>
              <a:rPr lang="ru-RU" dirty="0" smtClean="0"/>
              <a:t>размер 18 – 28 </a:t>
            </a:r>
            <a:r>
              <a:rPr lang="de-DE" dirty="0" err="1" smtClean="0"/>
              <a:t>pt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4" hasCustomPrompt="1"/>
          </p:nvPr>
        </p:nvSpPr>
        <p:spPr>
          <a:xfrm>
            <a:off x="623888" y="2203075"/>
            <a:ext cx="8193010" cy="345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rgbClr val="000000"/>
                </a:solidFill>
              </a:defRPr>
            </a:lvl1pPr>
            <a:lvl2pPr>
              <a:defRPr sz="1400">
                <a:solidFill>
                  <a:srgbClr val="871038"/>
                </a:solidFill>
              </a:defRPr>
            </a:lvl2pPr>
            <a:lvl3pPr>
              <a:defRPr sz="14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ru-RU" dirty="0" smtClean="0"/>
              <a:t>Образец текста, </a:t>
            </a:r>
            <a:r>
              <a:rPr lang="ru-RU" sz="1400" baseline="0" dirty="0" smtClean="0">
                <a:solidFill>
                  <a:srgbClr val="000000"/>
                </a:solidFill>
              </a:rPr>
              <a:t>шрифт </a:t>
            </a:r>
            <a:r>
              <a:rPr lang="en-US" sz="1400" baseline="0" dirty="0" smtClean="0">
                <a:solidFill>
                  <a:srgbClr val="000000"/>
                </a:solidFill>
              </a:rPr>
              <a:t>Calibri,</a:t>
            </a:r>
            <a:r>
              <a:rPr lang="ru-RU" sz="1400" baseline="0" dirty="0" smtClean="0">
                <a:solidFill>
                  <a:srgbClr val="000000"/>
                </a:solidFill>
              </a:rPr>
              <a:t> размер пользовательский от 14 </a:t>
            </a:r>
            <a:r>
              <a:rPr lang="de-DE" sz="1400" baseline="0" dirty="0" err="1" smtClean="0">
                <a:solidFill>
                  <a:srgbClr val="000000"/>
                </a:solidFill>
              </a:rPr>
              <a:t>pt</a:t>
            </a:r>
            <a:endParaRPr lang="ru-RU" sz="1400" baseline="0" dirty="0" smtClean="0">
              <a:solidFill>
                <a:srgbClr val="000000"/>
              </a:solidFill>
            </a:endParaRPr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2850314"/>
            <a:ext cx="8193010" cy="345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rgbClr val="871038"/>
                </a:solidFill>
              </a:defRPr>
            </a:lvl1pPr>
            <a:lvl2pPr>
              <a:defRPr sz="1400">
                <a:solidFill>
                  <a:srgbClr val="871038"/>
                </a:solidFill>
              </a:defRPr>
            </a:lvl2pPr>
            <a:lvl3pPr>
              <a:defRPr sz="14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ru-RU" dirty="0" smtClean="0"/>
              <a:t>Образец выделения цветом</a:t>
            </a:r>
            <a:endParaRPr lang="ru-RU" sz="1400" baseline="0" dirty="0" smtClean="0">
              <a:solidFill>
                <a:srgbClr val="000000"/>
              </a:solidFill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6" hasCustomPrompt="1"/>
          </p:nvPr>
        </p:nvSpPr>
        <p:spPr>
          <a:xfrm>
            <a:off x="623888" y="1452214"/>
            <a:ext cx="8193010" cy="3883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rgbClr val="0184A0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 подзаголовка, шрифт </a:t>
            </a:r>
            <a:r>
              <a:rPr lang="en-US" dirty="0" smtClean="0"/>
              <a:t>Calibri, bold, </a:t>
            </a:r>
            <a:r>
              <a:rPr lang="ru-RU" dirty="0" smtClean="0"/>
              <a:t>размер 18-24 </a:t>
            </a:r>
            <a:r>
              <a:rPr lang="de-DE" dirty="0" err="1" smtClean="0"/>
              <a:t>pt</a:t>
            </a:r>
            <a:endParaRPr lang="ru-RU" dirty="0" smtClean="0"/>
          </a:p>
        </p:txBody>
      </p:sp>
      <p:sp>
        <p:nvSpPr>
          <p:cNvPr id="7" name="Рисунок 13"/>
          <p:cNvSpPr>
            <a:spLocks noGrp="1"/>
          </p:cNvSpPr>
          <p:nvPr>
            <p:ph type="pic" sz="quarter" idx="17" hasCustomPrompt="1"/>
          </p:nvPr>
        </p:nvSpPr>
        <p:spPr>
          <a:xfrm>
            <a:off x="623888" y="3479800"/>
            <a:ext cx="3502025" cy="2228850"/>
          </a:xfrm>
          <a:prstGeom prst="rect">
            <a:avLst/>
          </a:prstGeom>
          <a:effectLst>
            <a:outerShdw blurRad="292100" dist="139700" dir="2700000" algn="ctr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 marL="0" indent="0">
              <a:buNone/>
              <a:defRPr sz="1600">
                <a:solidFill>
                  <a:srgbClr val="0184A0"/>
                </a:solidFill>
              </a:defRPr>
            </a:lvl1pPr>
          </a:lstStyle>
          <a:p>
            <a:r>
              <a:rPr lang="ru-RU" dirty="0" smtClean="0"/>
              <a:t>Рисунок</a:t>
            </a:r>
            <a:endParaRPr lang="ru-RU" dirty="0"/>
          </a:p>
        </p:txBody>
      </p:sp>
      <p:sp>
        <p:nvSpPr>
          <p:cNvPr id="10" name="Текст 15"/>
          <p:cNvSpPr>
            <a:spLocks noGrp="1"/>
          </p:cNvSpPr>
          <p:nvPr>
            <p:ph type="body" sz="quarter" idx="18" hasCustomPrompt="1"/>
          </p:nvPr>
        </p:nvSpPr>
        <p:spPr>
          <a:xfrm>
            <a:off x="3836525" y="4939198"/>
            <a:ext cx="1620140" cy="2862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B9CAD1"/>
              </a:gs>
            </a:gsLst>
            <a:lin ang="5400000" scaled="1"/>
          </a:gradFill>
        </p:spPr>
        <p:txBody>
          <a:bodyPr>
            <a:spAutoFit/>
          </a:bodyPr>
          <a:lstStyle>
            <a:lvl1pPr marL="0" indent="0">
              <a:buNone/>
              <a:defRPr sz="1400" baseline="0">
                <a:solidFill>
                  <a:srgbClr val="0184A0"/>
                </a:solidFill>
              </a:defRPr>
            </a:lvl1pPr>
          </a:lstStyle>
          <a:p>
            <a:pPr lvl="0"/>
            <a:r>
              <a:rPr lang="ru-RU" dirty="0" smtClean="0"/>
              <a:t>Подпись к рисунку</a:t>
            </a:r>
          </a:p>
        </p:txBody>
      </p:sp>
    </p:spTree>
    <p:extLst>
      <p:ext uri="{BB962C8B-B14F-4D97-AF65-F5344CB8AC3E}">
        <p14:creationId xmlns:p14="http://schemas.microsoft.com/office/powerpoint/2010/main" val="664925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ркированный список/Цв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365127"/>
            <a:ext cx="7886700" cy="796612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ru-RU" dirty="0" smtClean="0"/>
              <a:t>Слайд с цветной подложкой / Образец заголовка /</a:t>
            </a:r>
            <a:br>
              <a:rPr lang="ru-RU" dirty="0" smtClean="0"/>
            </a:br>
            <a:r>
              <a:rPr lang="ru-RU" dirty="0" smtClean="0"/>
              <a:t>Шрифт </a:t>
            </a:r>
            <a:r>
              <a:rPr lang="en-US" dirty="0" smtClean="0"/>
              <a:t>Calibri, bold, </a:t>
            </a:r>
            <a:r>
              <a:rPr lang="ru-RU" dirty="0" smtClean="0"/>
              <a:t>размер 18 – 28 </a:t>
            </a:r>
            <a:r>
              <a:rPr lang="de-DE" dirty="0" err="1" smtClean="0"/>
              <a:t>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825625"/>
            <a:ext cx="7886700" cy="71685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FontTx/>
              <a:buBlip>
                <a:blip r:embed="rId3"/>
              </a:buBlip>
              <a:defRPr sz="1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dirty="0" smtClean="0"/>
              <a:t>Образец маркированного списка, шрифт </a:t>
            </a:r>
            <a:r>
              <a:rPr lang="en-US" dirty="0" smtClean="0"/>
              <a:t>Calibri, </a:t>
            </a:r>
            <a:r>
              <a:rPr lang="ru-RU" dirty="0" smtClean="0"/>
              <a:t>размер пользовательский от</a:t>
            </a:r>
            <a:r>
              <a:rPr lang="en-US" dirty="0" smtClean="0"/>
              <a:t> 14 </a:t>
            </a:r>
            <a:r>
              <a:rPr lang="en-US" dirty="0" err="1" smtClean="0"/>
              <a:t>pt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4797057"/>
            <a:ext cx="7886700" cy="639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rgbClr val="0184A0"/>
                </a:solidFill>
              </a:defRPr>
            </a:lvl1pPr>
          </a:lstStyle>
          <a:p>
            <a:pPr lvl="0"/>
            <a:r>
              <a:rPr lang="ru-RU" dirty="0" smtClean="0"/>
              <a:t>Текст для смысловых выделений, шрифт </a:t>
            </a:r>
            <a:r>
              <a:rPr lang="de-DE" dirty="0" smtClean="0"/>
              <a:t>Calibri, </a:t>
            </a:r>
            <a:r>
              <a:rPr lang="de-DE" dirty="0" err="1" smtClean="0"/>
              <a:t>bold</a:t>
            </a:r>
            <a:r>
              <a:rPr lang="de-DE" dirty="0" smtClean="0"/>
              <a:t>/</a:t>
            </a:r>
            <a:r>
              <a:rPr lang="de-DE" dirty="0" err="1" smtClean="0"/>
              <a:t>regular</a:t>
            </a:r>
            <a:r>
              <a:rPr lang="de-DE" dirty="0" smtClean="0"/>
              <a:t>, </a:t>
            </a:r>
            <a:r>
              <a:rPr lang="ru-RU" dirty="0" smtClean="0"/>
              <a:t>размер пользовательский от 14 </a:t>
            </a:r>
            <a:r>
              <a:rPr lang="de-DE" dirty="0" err="1" smtClean="0"/>
              <a:t>pt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445585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ркированный список/Белы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365127"/>
            <a:ext cx="7886700" cy="796612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ru-RU" dirty="0" smtClean="0"/>
              <a:t>Слайд с белой подложкой / Образец заголовка /</a:t>
            </a:r>
            <a:br>
              <a:rPr lang="ru-RU" dirty="0" smtClean="0"/>
            </a:br>
            <a:r>
              <a:rPr lang="ru-RU" dirty="0" smtClean="0"/>
              <a:t>Шрифт </a:t>
            </a:r>
            <a:r>
              <a:rPr lang="en-US" dirty="0" smtClean="0"/>
              <a:t>Calibri, bold, </a:t>
            </a:r>
            <a:r>
              <a:rPr lang="ru-RU" dirty="0" smtClean="0"/>
              <a:t>размер 18 – 28 </a:t>
            </a:r>
            <a:r>
              <a:rPr lang="de-DE" dirty="0" err="1" smtClean="0"/>
              <a:t>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825625"/>
            <a:ext cx="7886700" cy="71685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FontTx/>
              <a:buBlip>
                <a:blip r:embed="rId3"/>
              </a:buBlip>
              <a:defRPr sz="1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dirty="0" smtClean="0"/>
              <a:t>Образец маркированного списка, шрифт </a:t>
            </a:r>
            <a:r>
              <a:rPr lang="en-US" dirty="0" smtClean="0"/>
              <a:t>Calibri, </a:t>
            </a:r>
            <a:r>
              <a:rPr lang="ru-RU" dirty="0" smtClean="0"/>
              <a:t>размер пользовательский от</a:t>
            </a:r>
            <a:r>
              <a:rPr lang="en-US" dirty="0" smtClean="0"/>
              <a:t> 14 </a:t>
            </a:r>
            <a:r>
              <a:rPr lang="en-US" dirty="0" err="1" smtClean="0"/>
              <a:t>pt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4797057"/>
            <a:ext cx="7886700" cy="639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rgbClr val="0184A0"/>
                </a:solidFill>
              </a:defRPr>
            </a:lvl1pPr>
          </a:lstStyle>
          <a:p>
            <a:pPr lvl="0"/>
            <a:r>
              <a:rPr lang="ru-RU" dirty="0" smtClean="0"/>
              <a:t>Текст для смысловых выделений, шрифт </a:t>
            </a:r>
            <a:r>
              <a:rPr lang="de-DE" dirty="0" smtClean="0"/>
              <a:t>Calibri, </a:t>
            </a:r>
            <a:r>
              <a:rPr lang="de-DE" dirty="0" err="1" smtClean="0"/>
              <a:t>bold</a:t>
            </a:r>
            <a:r>
              <a:rPr lang="de-DE" dirty="0" smtClean="0"/>
              <a:t>/</a:t>
            </a:r>
            <a:r>
              <a:rPr lang="de-DE" dirty="0" err="1" smtClean="0"/>
              <a:t>regular</a:t>
            </a:r>
            <a:r>
              <a:rPr lang="de-DE" dirty="0" smtClean="0"/>
              <a:t>, </a:t>
            </a:r>
            <a:r>
              <a:rPr lang="ru-RU" dirty="0" smtClean="0"/>
              <a:t>размер пользовательский от 14 </a:t>
            </a:r>
            <a:r>
              <a:rPr lang="de-DE" dirty="0" err="1" smtClean="0"/>
              <a:t>pt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049566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ля вставки объектов/Цв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8779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867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Заголовок, шрифт </a:t>
            </a:r>
            <a:r>
              <a:rPr lang="en-US" dirty="0" smtClean="0"/>
              <a:t>Calibri, bold, </a:t>
            </a:r>
            <a:r>
              <a:rPr lang="ru-RU" dirty="0" smtClean="0"/>
              <a:t>размер 18 – 28 </a:t>
            </a:r>
            <a:r>
              <a:rPr lang="de-DE" dirty="0" err="1" smtClean="0"/>
              <a:t>pt</a:t>
            </a:r>
            <a:endParaRPr lang="en-US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4"/>
          </p:nvPr>
        </p:nvSpPr>
        <p:spPr>
          <a:xfrm>
            <a:off x="8761750" y="6161478"/>
            <a:ext cx="4497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bg1"/>
                </a:solidFill>
                <a:latin typeface="Bookman Old Style" panose="02050604050505020204" pitchFamily="18" charset="0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109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05" r:id="rId4"/>
    <p:sldLayoutId id="2147483706" r:id="rId5"/>
    <p:sldLayoutId id="2147483707" r:id="rId6"/>
    <p:sldLayoutId id="2147483674" r:id="rId7"/>
    <p:sldLayoutId id="2147483708" r:id="rId8"/>
    <p:sldLayoutId id="2147483709" r:id="rId9"/>
    <p:sldLayoutId id="2147483746" r:id="rId10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4282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2F896-40B5-4ADD-8801-0D06FADFA095}" type="slidenum">
              <a:rPr lang="en-US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19005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11</a:t>
            </a:fld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Рисунок 15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17" name="Текст 1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776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704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pPr/>
              <a:t>3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8" name="Текст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061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pPr/>
              <a:t>4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8" name="Текст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737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pPr/>
              <a:t>5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8" name="Текст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6403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pPr/>
              <a:t>6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8" name="Текст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1972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pPr/>
              <a:t>7</a:t>
            </a:fld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13" name="Текст 1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347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2F896-40B5-4ADD-8801-0D06FADFA095}" type="slidenum">
              <a:rPr lang="en-US"/>
              <a:pPr/>
              <a:t>8</a:t>
            </a:fld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8275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2F896-40B5-4ADD-8801-0D06FADFA095}" type="slidenum">
              <a:rPr lang="en-US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2283523"/>
      </p:ext>
    </p:extLst>
  </p:cSld>
  <p:clrMapOvr>
    <a:masterClrMapping/>
  </p:clrMapOvr>
</p:sld>
</file>

<file path=ppt/theme/theme1.xml><?xml version="1.0" encoding="utf-8"?>
<a:theme xmlns:a="http://schemas.openxmlformats.org/drawingml/2006/main" name="Catalysis">
  <a:themeElements>
    <a:clrScheme name="Catalysis">
      <a:dk1>
        <a:srgbClr val="085E7F"/>
      </a:dk1>
      <a:lt1>
        <a:sysClr val="window" lastClr="FFFFFF"/>
      </a:lt1>
      <a:dk2>
        <a:srgbClr val="44546A"/>
      </a:dk2>
      <a:lt2>
        <a:srgbClr val="E7E6E6"/>
      </a:lt2>
      <a:accent1>
        <a:srgbClr val="085E7F"/>
      </a:accent1>
      <a:accent2>
        <a:srgbClr val="0184A0"/>
      </a:accent2>
      <a:accent3>
        <a:srgbClr val="A5A5A5"/>
      </a:accent3>
      <a:accent4>
        <a:srgbClr val="871038"/>
      </a:accent4>
      <a:accent5>
        <a:srgbClr val="0B68B5"/>
      </a:accent5>
      <a:accent6>
        <a:srgbClr val="7B7B7B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-ИК" id="{9B217D49-266C-4E32-99B6-0752048B41B3}" vid="{84BBB568-79E5-47DE-9622-F07541BE443B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Презентация-ИК</Template>
  <TotalTime>11</TotalTime>
  <Words>9</Words>
  <Application>Microsoft Office PowerPoint</Application>
  <PresentationFormat>Экран (4:3)</PresentationFormat>
  <Paragraphs>9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Bookman Old Style</vt:lpstr>
      <vt:lpstr>Calibri</vt:lpstr>
      <vt:lpstr>Catalysis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Люлюкин</dc:creator>
  <cp:lastModifiedBy>Михаил Люлюкин</cp:lastModifiedBy>
  <cp:revision>9</cp:revision>
  <dcterms:created xsi:type="dcterms:W3CDTF">2018-04-03T09:03:28Z</dcterms:created>
  <dcterms:modified xsi:type="dcterms:W3CDTF">2018-04-10T09:46:52Z</dcterms:modified>
</cp:coreProperties>
</file>