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3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8B5"/>
    <a:srgbClr val="871038"/>
    <a:srgbClr val="0184A0"/>
    <a:srgbClr val="085E7F"/>
    <a:srgbClr val="FFFFFF"/>
    <a:srgbClr val="A6A6A6"/>
    <a:srgbClr val="000000"/>
    <a:srgbClr val="B9CAD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B694D-5D1C-488B-80AA-1DAECCB6C5AE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6E379-3AE5-4617-9A2E-28FAAF5CF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7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2465882"/>
            <a:ext cx="10697980" cy="882119"/>
          </a:xfrm>
        </p:spPr>
        <p:txBody>
          <a:bodyPr anchor="t">
            <a:normAutofit/>
          </a:bodyPr>
          <a:lstStyle>
            <a:lvl1pPr algn="l">
              <a:defRPr sz="2400" b="1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, </a:t>
            </a:r>
            <a:r>
              <a:rPr lang="ru-RU" dirty="0" smtClean="0"/>
              <a:t>шрифт</a:t>
            </a:r>
            <a:r>
              <a:rPr lang="de-DE" dirty="0" smtClean="0"/>
              <a:t> </a:t>
            </a:r>
            <a:r>
              <a:rPr lang="en-US" dirty="0" smtClean="0"/>
              <a:t>Bookman Old Style, bold/regular,</a:t>
            </a:r>
            <a:r>
              <a:rPr lang="ru-RU" dirty="0" smtClean="0"/>
              <a:t> 24-34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6184496"/>
            <a:ext cx="6540500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Новосибирск, </a:t>
            </a:r>
            <a:r>
              <a:rPr lang="ru-RU" dirty="0" smtClean="0"/>
              <a:t>2018</a:t>
            </a:r>
            <a:endParaRPr lang="ru-RU" dirty="0" smtClean="0"/>
          </a:p>
          <a:p>
            <a:pPr lvl="4"/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78829204"/>
              </p:ext>
            </p:extLst>
          </p:nvPr>
        </p:nvGraphicFramePr>
        <p:xfrm>
          <a:off x="914399" y="672486"/>
          <a:ext cx="2757952" cy="802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4" imgW="2046257" imgH="595009" progId="CorelDraw.Graphic.17">
                  <p:embed/>
                </p:oleObj>
              </mc:Choice>
              <mc:Fallback>
                <p:oleObj name="CorelDRAW" r:id="rId4" imgW="2046257" imgH="59500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399" y="672486"/>
                        <a:ext cx="2757952" cy="802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73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Бе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036923"/>
              </p:ext>
            </p:extLst>
          </p:nvPr>
        </p:nvGraphicFramePr>
        <p:xfrm>
          <a:off x="11937333" y="5998647"/>
          <a:ext cx="2841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orelDRAW" r:id="rId3" imgW="284180" imgH="674991" progId="CorelDraw.Graphic.17">
                  <p:embed/>
                </p:oleObj>
              </mc:Choice>
              <mc:Fallback>
                <p:oleObj name="CorelDRAW" r:id="rId3" imgW="284180" imgH="67499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7333" y="5998647"/>
                        <a:ext cx="28416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698250" y="6488668"/>
            <a:ext cx="458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Институт катализа им. Г.К. Борескова СО РАН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502909" y="6488668"/>
            <a:ext cx="18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http://catalysis.ru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22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5882"/>
            <a:ext cx="10375201" cy="1270919"/>
          </a:xfrm>
        </p:spPr>
        <p:txBody>
          <a:bodyPr anchor="t">
            <a:normAutofit/>
          </a:bodyPr>
          <a:lstStyle>
            <a:lvl1pPr algn="l">
              <a:defRPr sz="2800" b="0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ru-RU" dirty="0" smtClean="0"/>
              <a:t>шрифт</a:t>
            </a:r>
            <a:r>
              <a:rPr lang="de-DE" dirty="0" smtClean="0"/>
              <a:t> </a:t>
            </a:r>
            <a:r>
              <a:rPr lang="en-US" dirty="0" smtClean="0"/>
              <a:t>Bookman Old Style,</a:t>
            </a:r>
            <a:br>
              <a:rPr lang="en-US" dirty="0" smtClean="0"/>
            </a:br>
            <a:r>
              <a:rPr lang="en-US" dirty="0" smtClean="0"/>
              <a:t>bold/regular,</a:t>
            </a:r>
            <a:r>
              <a:rPr lang="ru-RU" dirty="0" smtClean="0"/>
              <a:t> 24-34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6184496"/>
            <a:ext cx="6540500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Novosibirsk</a:t>
            </a:r>
            <a:r>
              <a:rPr lang="ru-RU" dirty="0" smtClean="0"/>
              <a:t>, </a:t>
            </a:r>
            <a:r>
              <a:rPr lang="ru-RU" dirty="0" smtClean="0"/>
              <a:t>2018</a:t>
            </a:r>
            <a:endParaRPr lang="ru-RU" dirty="0" smtClean="0"/>
          </a:p>
          <a:p>
            <a:pPr lvl="4"/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0318293"/>
              </p:ext>
            </p:extLst>
          </p:nvPr>
        </p:nvGraphicFramePr>
        <p:xfrm>
          <a:off x="914400" y="597466"/>
          <a:ext cx="2831690" cy="81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4" imgW="2038693" imgH="586362" progId="CorelDraw.Graphic.17">
                  <p:embed/>
                </p:oleObj>
              </mc:Choice>
              <mc:Fallback>
                <p:oleObj name="CorelDRAW" r:id="rId4" imgW="2038693" imgH="586362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597466"/>
                        <a:ext cx="2831690" cy="813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52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Цвет/Рус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25776700"/>
              </p:ext>
            </p:extLst>
          </p:nvPr>
        </p:nvGraphicFramePr>
        <p:xfrm>
          <a:off x="11937333" y="6016655"/>
          <a:ext cx="2841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" r:id="rId4" imgW="284180" imgH="674991" progId="CorelDraw.Graphic.17">
                  <p:embed/>
                </p:oleObj>
              </mc:Choice>
              <mc:Fallback>
                <p:oleObj name="CorelDRAW" r:id="rId4" imgW="284180" imgH="67499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7333" y="6016655"/>
                        <a:ext cx="28416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1" y="356139"/>
            <a:ext cx="10924013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цветной подложкой – русский  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1" y="2203076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1" y="2850315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1452214"/>
            <a:ext cx="10924013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831851" y="3479800"/>
            <a:ext cx="4669367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5115366" y="4939198"/>
            <a:ext cx="2160187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47412" y="6441741"/>
            <a:ext cx="458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Институт катализа им. Г.К. Борескова СО РАН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545908" y="6487831"/>
            <a:ext cx="18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http://catalysis.ru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01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Цвет/Англ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8934374"/>
              </p:ext>
            </p:extLst>
          </p:nvPr>
        </p:nvGraphicFramePr>
        <p:xfrm>
          <a:off x="11937333" y="6006697"/>
          <a:ext cx="2841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4" imgW="284180" imgH="674991" progId="CorelDraw.Graphic.17">
                  <p:embed/>
                </p:oleObj>
              </mc:Choice>
              <mc:Fallback>
                <p:oleObj name="CorelDRAW" r:id="rId4" imgW="284180" imgH="67499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7333" y="6006697"/>
                        <a:ext cx="28416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1" y="356139"/>
            <a:ext cx="10924013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цветной подложкой – английский  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1" y="2203076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1" y="2850315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1452214"/>
            <a:ext cx="10924013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831851" y="3479800"/>
            <a:ext cx="4669367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5115366" y="4939198"/>
            <a:ext cx="2160187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97508" y="6488668"/>
            <a:ext cx="297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Boreskov </a:t>
            </a:r>
            <a:r>
              <a:rPr lang="ru-RU" dirty="0" err="1" smtClean="0"/>
              <a:t>Institute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Catalysis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713057" y="6488668"/>
            <a:ext cx="18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http://catalysis.ru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97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Ру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09221337"/>
              </p:ext>
            </p:extLst>
          </p:nvPr>
        </p:nvGraphicFramePr>
        <p:xfrm>
          <a:off x="11937333" y="6006697"/>
          <a:ext cx="2841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3" imgW="284180" imgH="674991" progId="CorelDraw.Graphic.17">
                  <p:embed/>
                </p:oleObj>
              </mc:Choice>
              <mc:Fallback>
                <p:oleObj name="CorelDRAW" r:id="rId3" imgW="284180" imgH="67499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7333" y="6006697"/>
                        <a:ext cx="28416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1" y="356139"/>
            <a:ext cx="10924013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белой подложкой – русский  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1" y="2203076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1" y="2850315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1452214"/>
            <a:ext cx="10924013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12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831851" y="3479800"/>
            <a:ext cx="4669367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5115366" y="4939198"/>
            <a:ext cx="2160187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37580" y="6459727"/>
            <a:ext cx="458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Институт катализа им. Г.К. Борескова СО РАН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703225" y="6440619"/>
            <a:ext cx="18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http://catalysis.ru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18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Анг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38597402"/>
              </p:ext>
            </p:extLst>
          </p:nvPr>
        </p:nvGraphicFramePr>
        <p:xfrm>
          <a:off x="11937333" y="5987978"/>
          <a:ext cx="2841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orelDRAW" r:id="rId3" imgW="284180" imgH="674991" progId="CorelDraw.Graphic.17">
                  <p:embed/>
                </p:oleObj>
              </mc:Choice>
              <mc:Fallback>
                <p:oleObj name="CorelDRAW" r:id="rId3" imgW="284180" imgH="67499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7333" y="5987978"/>
                        <a:ext cx="28416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1" y="356139"/>
            <a:ext cx="10924013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 smtClean="0"/>
              <a:t>Слайд с белой подложкой – английский</a:t>
            </a:r>
            <a:br>
              <a:rPr lang="ru-RU" dirty="0" smtClean="0"/>
            </a:br>
            <a:r>
              <a:rPr lang="ru-RU" dirty="0" smtClean="0"/>
              <a:t>Образец заголовка /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1" y="2203076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текста, </a:t>
            </a:r>
            <a:r>
              <a:rPr lang="ru-RU" sz="1400" baseline="0" dirty="0" smtClean="0">
                <a:solidFill>
                  <a:srgbClr val="000000"/>
                </a:solidFill>
              </a:rPr>
              <a:t>шрифт </a:t>
            </a:r>
            <a:r>
              <a:rPr lang="en-US" sz="1400" baseline="0" dirty="0" smtClean="0">
                <a:solidFill>
                  <a:srgbClr val="000000"/>
                </a:solidFill>
              </a:rPr>
              <a:t>Calibri,</a:t>
            </a:r>
            <a:r>
              <a:rPr lang="ru-RU" sz="1400" baseline="0" dirty="0" smtClean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 smtClean="0">
                <a:solidFill>
                  <a:srgbClr val="000000"/>
                </a:solidFill>
              </a:rPr>
              <a:t>pt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1" y="2850315"/>
            <a:ext cx="10924013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 smtClean="0"/>
              <a:t>Образец выделения цветом</a:t>
            </a:r>
            <a:endParaRPr lang="ru-RU" sz="1400" baseline="0" dirty="0" smtClean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1452214"/>
            <a:ext cx="10924013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подзаголовка,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18-24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831851" y="3479800"/>
            <a:ext cx="4669367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5115366" y="4939198"/>
            <a:ext cx="2160187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44111" y="6477999"/>
            <a:ext cx="297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Boreskov </a:t>
            </a:r>
            <a:r>
              <a:rPr lang="ru-RU" dirty="0" err="1" smtClean="0"/>
              <a:t>Institute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Catalysis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654064" y="6439226"/>
            <a:ext cx="18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http://catalysis.ru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92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Цвет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27425761"/>
              </p:ext>
            </p:extLst>
          </p:nvPr>
        </p:nvGraphicFramePr>
        <p:xfrm>
          <a:off x="11937333" y="6006697"/>
          <a:ext cx="2841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orelDRAW" r:id="rId4" imgW="284180" imgH="674991" progId="CorelDraw.Graphic.17">
                  <p:embed/>
                </p:oleObj>
              </mc:Choice>
              <mc:Fallback>
                <p:oleObj name="CorelDRAW" r:id="rId4" imgW="284180" imgH="67499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7333" y="6006697"/>
                        <a:ext cx="28416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Слайд с цветной подложкой / Образец заголовка /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6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 smtClean="0"/>
              <a:t>Образец маркированного списка, шрифт </a:t>
            </a:r>
            <a:r>
              <a:rPr lang="en-US" dirty="0" smtClean="0"/>
              <a:t>Calibri, </a:t>
            </a:r>
            <a:r>
              <a:rPr lang="ru-RU" dirty="0" smtClean="0"/>
              <a:t>размер пользовательский от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797058"/>
            <a:ext cx="105156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Текст для смысловых выделений, шрифт </a:t>
            </a:r>
            <a:r>
              <a:rPr lang="de-DE" dirty="0" smtClean="0"/>
              <a:t>Calibri, </a:t>
            </a:r>
            <a:r>
              <a:rPr lang="de-DE" dirty="0" err="1" smtClean="0"/>
              <a:t>bold</a:t>
            </a:r>
            <a:r>
              <a:rPr lang="de-DE" dirty="0" smtClean="0"/>
              <a:t>/</a:t>
            </a:r>
            <a:r>
              <a:rPr lang="de-DE" dirty="0" err="1" smtClean="0"/>
              <a:t>regular</a:t>
            </a:r>
            <a:r>
              <a:rPr lang="de-DE" dirty="0" smtClean="0"/>
              <a:t>, </a:t>
            </a:r>
            <a:r>
              <a:rPr lang="ru-RU" dirty="0" smtClean="0"/>
              <a:t>размер пользовательский от 14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38200" y="6488668"/>
            <a:ext cx="458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Институт катализа им. Г.К. Борескова СО РАН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663896" y="6488668"/>
            <a:ext cx="18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http://catalysis.ru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5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Бе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43241964"/>
              </p:ext>
            </p:extLst>
          </p:nvPr>
        </p:nvGraphicFramePr>
        <p:xfrm>
          <a:off x="11937333" y="5998647"/>
          <a:ext cx="2841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orelDRAW" r:id="rId3" imgW="284180" imgH="674991" progId="CorelDraw.Graphic.17">
                  <p:embed/>
                </p:oleObj>
              </mc:Choice>
              <mc:Fallback>
                <p:oleObj name="CorelDRAW" r:id="rId3" imgW="284180" imgH="67499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7333" y="5998647"/>
                        <a:ext cx="28416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Слайд с белой подложкой / Образец заголовка /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5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 smtClean="0"/>
              <a:t>Образец маркированного списка, шрифт </a:t>
            </a:r>
            <a:r>
              <a:rPr lang="en-US" dirty="0" smtClean="0"/>
              <a:t>Calibri, </a:t>
            </a:r>
            <a:r>
              <a:rPr lang="ru-RU" dirty="0" smtClean="0"/>
              <a:t>размер пользовательский от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797058"/>
            <a:ext cx="105156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 smtClean="0"/>
              <a:t>Текст для смысловых выделений, шрифт </a:t>
            </a:r>
            <a:r>
              <a:rPr lang="de-DE" dirty="0" smtClean="0"/>
              <a:t>Calibri, </a:t>
            </a:r>
            <a:r>
              <a:rPr lang="de-DE" dirty="0" err="1" smtClean="0"/>
              <a:t>bold</a:t>
            </a:r>
            <a:r>
              <a:rPr lang="de-DE" dirty="0" smtClean="0"/>
              <a:t>/</a:t>
            </a:r>
            <a:r>
              <a:rPr lang="de-DE" dirty="0" err="1" smtClean="0"/>
              <a:t>regular</a:t>
            </a:r>
            <a:r>
              <a:rPr lang="de-DE" dirty="0" smtClean="0"/>
              <a:t>, </a:t>
            </a:r>
            <a:r>
              <a:rPr lang="ru-RU" dirty="0" smtClean="0"/>
              <a:t>размер пользовательский от 14 </a:t>
            </a:r>
            <a:r>
              <a:rPr lang="de-DE" dirty="0" err="1" smtClean="0"/>
              <a:t>pt</a:t>
            </a:r>
            <a:endParaRPr lang="ru-RU" dirty="0" smtClean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17915" y="6488668"/>
            <a:ext cx="458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Институт катализа им. Г.К. Борескова СО РАН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742554" y="6488668"/>
            <a:ext cx="18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http://catalysis.ru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56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Цвет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41319555"/>
              </p:ext>
            </p:extLst>
          </p:nvPr>
        </p:nvGraphicFramePr>
        <p:xfrm>
          <a:off x="11937333" y="5998647"/>
          <a:ext cx="2841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orelDRAW" r:id="rId4" imgW="284180" imgH="674991" progId="CorelDraw.Graphic.17">
                  <p:embed/>
                </p:oleObj>
              </mc:Choice>
              <mc:Fallback>
                <p:oleObj name="CorelDRAW" r:id="rId4" imgW="284180" imgH="67499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7333" y="5998647"/>
                        <a:ext cx="28416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698251" y="6488668"/>
            <a:ext cx="458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Институт катализа им. Г.К. Борескова СО РАН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502909" y="6488668"/>
            <a:ext cx="18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http://catalysis.ru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77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8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Заголовок, шрифт </a:t>
            </a:r>
            <a:r>
              <a:rPr lang="en-US" dirty="0" smtClean="0"/>
              <a:t>Calibri, bold, </a:t>
            </a:r>
            <a:r>
              <a:rPr lang="ru-RU" dirty="0" smtClean="0"/>
              <a:t>размер 18 – 28 </a:t>
            </a:r>
            <a:r>
              <a:rPr lang="de-DE" dirty="0" err="1" smtClean="0"/>
              <a:t>pt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82334" y="6161479"/>
            <a:ext cx="599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05" r:id="rId4"/>
    <p:sldLayoutId id="2147483706" r:id="rId5"/>
    <p:sldLayoutId id="2147483707" r:id="rId6"/>
    <p:sldLayoutId id="2147483674" r:id="rId7"/>
    <p:sldLayoutId id="2147483708" r:id="rId8"/>
    <p:sldLayoutId id="2147483709" r:id="rId9"/>
    <p:sldLayoutId id="214748374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2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0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7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0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6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3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0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7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7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Текст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4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7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283523"/>
      </p:ext>
    </p:extLst>
  </p:cSld>
  <p:clrMapOvr>
    <a:masterClrMapping/>
  </p:clrMapOvr>
</p:sld>
</file>

<file path=ppt/theme/theme1.xml><?xml version="1.0" encoding="utf-8"?>
<a:theme xmlns:a="http://schemas.openxmlformats.org/drawingml/2006/main" name="Catalysis">
  <a:themeElements>
    <a:clrScheme name="Catalysis">
      <a:dk1>
        <a:srgbClr val="085E7F"/>
      </a:dk1>
      <a:lt1>
        <a:sysClr val="window" lastClr="FFFFFF"/>
      </a:lt1>
      <a:dk2>
        <a:srgbClr val="44546A"/>
      </a:dk2>
      <a:lt2>
        <a:srgbClr val="E7E6E6"/>
      </a:lt2>
      <a:accent1>
        <a:srgbClr val="085E7F"/>
      </a:accent1>
      <a:accent2>
        <a:srgbClr val="0184A0"/>
      </a:accent2>
      <a:accent3>
        <a:srgbClr val="A5A5A5"/>
      </a:accent3>
      <a:accent4>
        <a:srgbClr val="871038"/>
      </a:accent4>
      <a:accent5>
        <a:srgbClr val="0B68B5"/>
      </a:accent5>
      <a:accent6>
        <a:srgbClr val="7B7B7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ИК" id="{9B217D49-266C-4E32-99B6-0752048B41B3}" vid="{84BBB568-79E5-47DE-9622-F07541BE44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Презентация-ИК</Template>
  <TotalTime>45</TotalTime>
  <Words>9</Words>
  <Application>Microsoft Office PowerPoint</Application>
  <PresentationFormat>Широкоэкранный</PresentationFormat>
  <Paragraphs>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Catalysis</vt:lpstr>
      <vt:lpstr>CorelDRAW X7 Graphic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Люлюкин</dc:creator>
  <cp:lastModifiedBy>User</cp:lastModifiedBy>
  <cp:revision>14</cp:revision>
  <dcterms:created xsi:type="dcterms:W3CDTF">2018-04-03T09:03:28Z</dcterms:created>
  <dcterms:modified xsi:type="dcterms:W3CDTF">2018-06-25T09:26:48Z</dcterms:modified>
</cp:coreProperties>
</file>